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2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 16:2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on Jesus began to explain to his disciples that he must go to Jerusalem and suffer many things at the hands of the elders, the chief priests and the teachers of the law, and that he must be killed and on the third day be raised to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him aside and began to rebuke him. “Never, Lord!” he said. “This shall never happen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and said to Peter, “Get behind me, Satan! You are a stumbling block to me; you do not have in mind the concerns of God, but merely human conce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 “Whoever wants to be my disciple must deny themselves and take up their cross and follow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ever wants to save their life will lose it, but whoever loses their life for me will fin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good will it be for someone to gain the whole world, yet forfeit their soul? Or what can anyone give in exchange for their so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is going to come in his Father’s glory with his angels, and then he will reward each person according to what they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2026-06-04T06:52:30Z</dcterms:created>
  <dcterms:modified xsi:type="dcterms:W3CDTF">2026-06-04T06:52:30Z</dcterms:modified>
  <dc:title>Bible.com.au: Matt. 16:21-27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