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60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 16:2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at time on Jesus began to explain to his disciples that he must go to Jerusalem and suffer many things at the hands of the elders, the chief priests and the teachers of the law, and that he must be killed and on the third day be raised to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ter took him aside and began to rebuke him. “Never, Lord!” he said. “This shall never happen 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turned and said to Peter, “Get behind me, Satan! You are a stumbling block to me; you do not have in mind the concerns of God, but merely human concer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esus said to his disciples, “Whoever wants to be my disciple must deny themselves and take up their cross and follow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oever wants to save their life will lose it, but whoever loses their life for me will fin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good will it be for someone to gain the whole world, yet forfeit their soul? Or what can anyone give in exchange for their so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Son of Man is going to come in his Father’s glory with his angels, and then he will reward each person according to what they have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2026-08-04T05:03:37Z</dcterms:created>
  <dcterms:modified xsi:type="dcterms:W3CDTF">2026-08-04T05:03:37Z</dcterms:modified>
  <dc:title>Bible.com.au: Matt. 16:21-27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