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904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These people honor me with their lips,but their hearts are far from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orship me in vain;their teachings are merely human ru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called the crowd to him and said, “Listen and underst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at goes into someone’s mouth does not defile them, but what comes out of their mouth, that is what defiles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disciples came to him and asked, “Do you know that the Pharisees were offended when they heard th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replied, “Every plant that my heavenly Father has not planted will be pulled up by the roo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ave them; they are blind guides. If the blind lead the blind, both will fall into a p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ter said, “Explain the parable to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re you still so dull?” Jesus asked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you see that whatever enters the mouth goes into the stomach and then out of the bod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at Which Defi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things that come out of a person’s mouth come from the heart, and these defile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out of the heart come evil thoughts—murder, adultery, sexual immorality, theft, false testimony, sland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are what defile a person; but eating with unwashed hands does not defile them.”The Faith of a Canaanite Wom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eaving that place, Jesus withdrew to the region of Tyre and Sid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 Canaanite woman from that vicinity came to him, crying out, “Lord, Son of David, have mercy on me! My daughter is demon-possessed and suffering terrib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did not answer a word. So his disciples came to him and urged him, “Send her away, for she keeps crying out after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answered, “I was sent only to the lost sheep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woman came and knelt before him. “Lord, help me!” she sa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replied, “It is not right to take the children’s bread and toss it to the do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es it is, Lord,” she said. “Even the dogs eat the crumbs that fall from their master’s ta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ome Pharisees and teachers of the law came to Jesus from Jerusalem and ask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Jesus said to her, “Woman, you have great faith! Your request is granted.” And her daughter was healed at that moment.Jesus Feeds the Four Thous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left there and went along the Sea of Galilee. Then he went up on a mountainside and sat dow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reat crowds came to him, bringing the lame, the blind, the crippled, the mute and many others, and laid them at his feet; and he healed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eople were amazed when they saw the mute speaking, the crippled made well, the lame walking and the blind seeing. And they praised the God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called his disciples to him and said, “I have compassion for these people; they have already been with me three days and have nothing to eat. I do not want to send them away hungry, or they may collapse on the 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is disciples answered, “Where could we get enough bread in this remote place to feed such a crow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 many loaves do you have?” Jesus asked.“Seven,” they replied, “and a few small fis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told the crowd to sit down on the grou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 took the seven loaves and the fish, and when he had given thanks, he broke them and gave them to the disciples, and they in turn to the peopl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all ate and were satisfied. Afterward the disciples picked up seven basketfuls of broken pieces that were left o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y do your disciples break the tradition of the elders? They don’t wash their hands before they 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number of those who ate was four thousand men, besides women and childr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fter Jesus had sent the crowd away, he got into the boat and went to the vicinity of Magad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replied, “And why do you break the command of God for the sake of your tradi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God said, ‘Honor your father and mother’ and ‘Anyone who curses their father or mother is to be put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say that if anyone declares that what might have been used to help their father or mother is ‘devoted to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re not to ‘honor their father or mother’ with it. Thus you nullify the word of God for the sake of your tradi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hypocrites! Isaiah was right when he prophesied about you:]]></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2026-05-25T01:56:39Z</dcterms:created>
  <dcterms:modified xsi:type="dcterms:W3CDTF">2026-05-25T01:56:39Z</dcterms:modified>
  <dc:title>Bible.com.au: Matthew 15:1-39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