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138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till other seed fell on good soil, where it produced a crop—a hundred, sixty or thirty times what was s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has ears, let them h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isciples came to him and asked, “Why do you speak to the people in parab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Because the knowledge of the secrets of the kingdom of heaven has been given to you, but not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ever has will be given more, and they will have an abundance. Whoever does not have, even what they have will be taken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y I speak to them in parables:“Though seeing, they do not see;though hearing, they do not hear or under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m is fulfilled the prophecy of Isaiah:“ ‘You will be ever hearing but never understanding;you will be ever seeing but never perceiv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people’s heart has become calloused;they hardly hear with their ears,and they have closed their eyes.Otherwise they might see with their eyes,hear with their ears,understand with their heartsand turn, and I would heal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lessed are your eyes because they see, and your ears because they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ruly I tell you, many prophets and righteous people longed to see what you see but did not see it, and to hear what you hear but did not hea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hen to what the parable of the sower me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anyone hears the message about the kingdom and does not understand it, the evil one comes and snatches away what was sown in their heart. This is the seed sown along the p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eed falling on rocky ground refers to someone who hears the word and at once receives it with jo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since they have no root, they last only a short time. When trouble or persecution comes because of the word, they quickly fall aw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eed falling among the thorns refers to someone who hears the word, but the worries of this life and the deceitfulness of wealth choke the word, making it unfruitfu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seed falling on good soil refers to someone who hears the word and understands it. This is the one who produces a crop, yielding a hundred, sixty or thirty times what was sown.”The Parable of the W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told them another parable: “The kingdom of heaven is like a man who sowed good seed in his fie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ile everyone was sleeping, his enemy came and sowed weeds among the wheat, and went aw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wheat sprouted and formed heads, then the weeds also appe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wner’s servants came to him and said, ‘Sir, didn’t you sow good seed in your field? Where then did the weeds come fr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same day Jesus went out of the house and sat by the lak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An enemy did this,’ he replied.“The servants asked him, ‘Do you want us to go and pull them u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 ‘No,’ he answered, ‘because while you are pulling the weeds, you may uproot the wheat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et both grow together until the harvest. At that time I will tell the harvesters: First collect the weeds and tie them in bundles to be burned; then gather the wheat and bring it into my barn.’ ”The Parables of the Mustard Seed and the Yeas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old them another parable: “The kingdom of heaven is like a mustard seed, which a man took and planted in his fie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gh it is the smallest of all seeds, yet when it grows, it is the largest of garden plants and becomes a tree, so that the birds come and perch in its branch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 still another parable: “The kingdom of heaven is like yeast that a woman took and mixed into about sixty pounds of flour until it worked all through the doug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spoke all these things to the crowd in parables; he did not say anything to them without using a para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was fulfilled what was spoken through the prophet:“I will open my mouth in parables,I will utter things hidden since the creation of the world.”The Parable of the Weeds Explai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left the crowd and went into the house. His disciples came to him and said, “Explain to us the parable of the weeds in the fie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answered, “The one who sowed the good seed is the Son of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ch large crowds gathered around him that he got into a boat and sat in it, while all the people stood on the sh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ield is the world, and the good seed stands for the people of the kingdom. The weeds are the people of the evil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enemy who sows them is the devil. The harvest is the end of the age, and the harvesters are ange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the weeds are pulled up and burned in the fire, so it will be at the end of the a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on of Man will send out his angels, and they will weed out of his kingdom everything that causes sin and all who do evi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will throw them into the blazing furnace, where there will be weeping and gnashing of tee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righteous will shine like the sun in the kingdom of their Father. Whoever has ears, let them hear.The Parables of the Hidden Treasure and the Pear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dom of heaven is like treasure hidden in a field. When a man found it, he hid it again, and then in his joy went and sold all he had and bought that fiel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gain, the kingdom of heaven is like a merchant looking for fine pearl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n he found one of great value, he went away and sold everything he had and bought it.The Parable of the N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ce again, the kingdom of heaven is like a net that was let down into the lake and caught all kinds of fi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e told them many things in parables, saying: “A farmer went out to sow his s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it was full, the fishermen pulled it up on the shore. Then they sat down and collected the good fish in baskets, but threw the bad a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is is how it will be at the end of the age. The angels will come and separate the wicked from the righteo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row them into the blazing furnace, where there will be weeping and gnashing of tee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ave you understood all these things?” Jesus asked.“Yes,” they repli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aid to them, “Therefore every teacher of the law who has become a disciple in the kingdom of heaven is like the owner of a house who brings out of his storeroom new treasures as well as old.”A Prophet Without Hono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had finished these parables, he moved on from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Coming to his hometown, he began teaching the people in their synagogue, and they were amazed. “Where did this man get this wisdom and these miraculous powers?” they ask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Isn’t this the carpenter’s son? Isn’t his mother’s name Mary, and aren’t his brothers James, Joseph, Simon and Jud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ren’t all his sisters with us? Where then did this man get all these thing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they took offense at him.But Jesus said to them, “A prophet is not without honor except in his own town and in his own h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he was scattering the seed, some fell along the path, and the birds came and ate it up.]]></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he did not do many miracles there because of their lack of faith.]]></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fell on rocky places, where it did not have much soil. It sprang up quickly, because the soil was shall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 sun came up, the plants were scorched, and they withered because they had no ro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ther seed fell among thorns, which grew up and choked the plant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2026-07-07T04:13:21Z</dcterms:created>
  <dcterms:modified xsi:type="dcterms:W3CDTF">2026-07-07T04:13:21Z</dcterms:modified>
  <dc:title>Bible.com.au: Matthew 13:1-58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