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28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13:3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old them another parable: “The kingdom of heaven is like a mustard seed, which a man took and planted in his fiel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t is the smallest of all seeds, yet when it grows, it is the largest of garden plants and becomes a tree, so that the birds come and perch in its branches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2026-06-04T07:03:20Z</dcterms:created>
  <dcterms:modified xsi:type="dcterms:W3CDTF">2026-06-04T07:03:20Z</dcterms:modified>
  <dc:title>Bible.com.au: Matt. 13:31-32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