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of the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ing on from that place, he went into their synago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man with a shriveled hand was there. Looking for a reason to bring charges against Jesus, they asked him, “Is it lawful to heal on the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them, “If any of you has a sheep and it falls into a pit on the Sabbath, will you not take hold of it and lift i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much more valuable is a person than a sheep! Therefore it is lawful to do good on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the man, “Stretch out your hand.” So he stretched it out and it was completely restored, just as sound as the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harisees went out and plotted how they might kill Jesus.God’s Chosen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ware of this, Jesus withdrew from that place. A large crowd followed him, and he healed all who wer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rned them not to tell others abou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to fulfill what was spoken through the prophet Is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servant whom I have chosen,the one I love, in whom I delight;I will put my Spirit on him,and he will proclaim justice to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not quarrel or cry out;no one will hear his voice in the stre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uised reed he will not break,and a smoldering wick he will not snuff out,till he has brought justice through to vic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s name the nations will put their hope.”Jesus and Beelzeb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brought him a demon-possessed man who was blind and mute, and Jesus healed him, so that he could both talk and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people were astonished and said, “Could this be the Son of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Pharisees heard this, they said, “It is only by Beelzebul, the prince of demons, that this fellow drives out dem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knew their thoughts and said to them, “Every kingdom divided against itself will be ruined, and every city or household divided against itself will not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Satan drives out Satan, he is divided against himself. How then can his kingdom st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drive out demons by Beelzebul, by whom do your people drive them out? So then, they will be your ju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esus went through the grainfields on the Sabbath. His disciples were hungry and began to pick some heads of grain and ea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it is by the Spirit of God that I drive out demons, then the kingdom of God has com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again, how can anyone enter a strong man’s house and carry off his possessions unless he first ties up the strong man? Then he can plunder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ever is not with me is against me, and whoever does not gather with me scatt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 I tell you, every kind of sin and slander can be forgiven, but blasphemy against the Spirit will not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yone who speaks a word against the Son of Man will be forgiven, but anyone who speaks against the Holy Spirit will not be forgiven, either in this age or in the age to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a tree good and its fruit will be good, or make a tree bad and its fruit will be bad, for a tree is recognized by its fru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brood of vipers, how can you who are evil say anything good? For the mouth speaks what the heart is full o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man brings good things out of the good stored up in him, and an evil man brings evil things out of the evil stored up i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tell you that everyone will have to give account on the day of judgment for every empty word they have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your words you will be acquitted, and by your words you will be condemned.”The Sign of Jon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arisees saw this, they said to him, “Look! Your disciples are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ome of the Pharisees and teachers of the law said to him, “Teacher, we want to see a sign from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nswered, “A wicked and adulterous generation asks for a sign! But none will be given it except the sign of the prophet Jon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h was three days and three nights in the belly of a huge fish, so the Son of Man will be three days and three nights in the heart of the ear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will stand up at the judgment with this generation and condemn it; for they repented at the preaching of Jonah, and now something greater than Jonah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will rise at the judgment with this generation and condemn it; for she came from the ends of the earth to listen to Solomon’s wisdom, and now something greater than Solomon is 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an impure spirit comes out of a person, it goes through arid places seeking rest and does not find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it says, ‘I will return to the house I left.’ When it arrives, it finds the house unoccupied, swept clean and put in ord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t goes and takes with it seven other spirits more wicked than itself, and they go in and live there. And the final condition of that person is worse than the first. That is how it will be with this wicked generation.”Jesus’ Mother and Broth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Jesus was still talking to the crowd, his mother and brothers stood outside, wanting to speak to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told him, “Your mother and brothers are standing outside, wanting to speak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Haven’t you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replied to him, “Who is my mother, and who are my broth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ointing to his disciples, he said, “Here are my mother and my br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ever does the will of my Father in heaven is my brother and sister and m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he and his companions ate the consecrated bread—which was not lawful for them to do, but only for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n’t you read in the Law that the priests on Sabbath duty in the temple desecrate the Sabbath and yet are innoc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ell you that something greater than the temple is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known what these words mean, ‘I desire mercy, not sacrifice,’ you would not have condemned the innocent.]]></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2026-06-01T22:32:48Z</dcterms:created>
  <dcterms:modified xsi:type="dcterms:W3CDTF">2026-06-01T22:32:48Z</dcterms:modified>
  <dc:title>Bible.com.au: Matthew 12:1-50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