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870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not, what did you go out to see? A man dressed in fine clothes? No, those who wear fine clothes are in kings’ pala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hat did you go out to see? A prophet? Yes, I tell you, and more than a proph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the one about whom it is written:“ ‘I will send my messenger ahead of you,who will prepare your way before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ruly I tell you, among those born of women there has not risen anyone greater than John the Baptist; yet whoever is least in the kingdom of heaven is greater than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 days of John the Baptist until now, the kingdom of heaven has been subjected to violence, and violent people have been raiding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Prophets and the Law prophesied until Joh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you are willing to accept it, he is the Elijah who was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ever has ears, let them h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what can I compare this generation? They are like children sitting in the marketplaces and calling out to oth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We played the pipe for you,and you did not dance;we sang a dirge,and you did not mour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d John the Bapt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John came neither eating nor drinking, and they say, ‘He has a dem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 of Man came eating and drinking, and they say, ‘Here is a glutton and a drunkard, a friend of tax collectors and sinners.’ But wisdom is proved right by her deeds.”Woe on Unrepentant Tow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sus began to denounce the towns in which most of his miracles had been performed, because they did not rep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oe to you, Chorazin! Woe to you, Bethsaida! For if the miracles that were performed in you had been performed in Tyre and Sidon, they would have repented long ago in sackcloth and as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tell you, it will be more bearable for Tyre and Sidon on the day of judgment than for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ou, Capernaum, will you be lifted to the heavens? No, you will go down to Hades. For if the miracles that were performed in you had been performed in Sodom, it would have remained to t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tell you that it will be more bearable for Sodom on the day of judgment than for you.”The Father Revealed in the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at time Jesus said, “I praise you, Father, Lord of heaven and earth, because you have hidden these things from the wise and learned, and revealed them to little child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s, Father, for this is what you were pleased to d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ings have been committed to me by my Father. No one knows the Son except the Father, and no one knows the Father except the Son and those to whom the Son chooses to reveal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esus had finished instructing his twelve disciples, he went on from there to teach and preach in the towns of Galil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ome to me, all you who are weary and burdened, and I will give you r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ake my yoke upon you and learn from me, for I am gentle and humble in heart, and you will find rest for your sou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my yoke is easy and my burden is li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ohn, who was in prison, heard about the deeds of the Messiah, he sent his discip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ask him, “Are you the one who is to come, or should we expect someone el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replied, “Go back and report to John what you hear and s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lind receive sight, the lame walk, those who have leprosy are cleansed, the deaf hear, the dead are raised, and the good news is proclaimed to the po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is anyone who does not stumble on account of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John’s disciples were leaving, Jesus began to speak to the crowd about John: “What did you go out into the wilderness to see? A reed swayed by the wind?]]></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2026-06-25T06:59:30Z</dcterms:created>
  <dcterms:modified xsi:type="dcterms:W3CDTF">2026-06-25T06:59:30Z</dcterms:modified>
  <dc:title>Bible.com.au: Matthew 11:1-30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