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7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al the sick, raise the dead, cleanse those who have leprosy, drive out demons. Freely you have received; freely g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get any gold or silver or copper to take with you in your bel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bag for the journey or extra shirt or sandals or a staff, for the worker is worth his k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ever town or village you enter, search there for some worthy person and stay at their house until you le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you enter the home, give it your gree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home is deserving, let your peace rest on it; if it is not, let your peace return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one will not welcome you or listen to your words, leave that home or town and shake the dust off your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it will be more bearable for Sodom and Gomorrah on the day of judgment than for that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sending you out like sheep among wolves. Therefore be as shrewd as snakes and as innocent as do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on your guard; you will be handed over to the local councils and be flogged in the synagog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Twel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my account you will be brought before governors and kings as witnesses to them and to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y arrest you, do not worry about what to say or how to say it. At that time you will be given what to s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ill not be you speaking, but the Spirit of your Father speaking throug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rother will betray brother to death, and a father his child; children will rebel against their parents and have them put to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ill be hated by everyone because of me, but the one who stands firm to the end will be s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are persecuted in one place, flee to another. Truly I tell you, you will not finish going through the towns of Israel before the Son of Man co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tudent is not above the teacher, nor a servant above his 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nough for students to be like their teachers, and servants like their masters. If the head of the house has been called Beelzebul, how much more the members of his househ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do not be afraid of them, for there is nothing concealed that will not be disclosed, or hidden that will not be made kn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 tell you in the dark, speak in the daylight; what is whispered in your ear, proclaim from the roof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his twelve disciples to him and gave them authority to drive out impure spirits and to heal every disease and sick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of those who kill the body but cannot kill the soul. Rather, be afraid of the One who can destroy both soul and body in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not two sparrows sold for a penny? Yet not one of them will fall to the ground outside your Father’s ca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ven the very hairs of your head are all numbe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n’t be afraid; you are worth more than many sparrow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ever acknowledges me before others, I will also acknowledge before my Father in heav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ever disowns me before others, I will disown before my Father in heav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o not suppose that I have come to bring peace to the earth. I did not come to bring peace, but a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have come to turn“ ‘a man against his father,a daughter against her mother,a daughter-in-law against her mother-in-l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man’s enemies will be the members of his own househ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yone who loves their father or mother more than me is not worthy of me; anyone who loves their son or daughter more than me is not worthy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names of the twelve apostles:first, Simon (who is called Peter) and his brother Andrew;James son of Zebedee, and his brother Joh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does not take up their cross and follow me is not worthy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oever finds their life will lose it, and whoever loses their life for my sake will find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yone who welcomes you welcomes me, and anyone who welcomes me welcomes the one who sent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oever welcomes a prophet as a prophet will receive a prophet’s reward, and whoever welcomes a righteous person as a righteous person will receive a righteous person’s rewa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f anyone gives even a cup of cold water to one of these little ones who is my disciple, truly I tell you, that person will certainly not lose their rewa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and Bartholomew;Thomas and Matthew the tax collector;James son of Alphaeus, and Thaddae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mon the Zealot and Judas Iscariot, who betray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twelve Jesus sent out with the following instructions: “Do not go among the Gentiles or enter any town of the Samarit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 rather to the lost sheep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you go, proclaim this message: ‘The kingdom of heaven has come near.’]]></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2026-06-25T06:59:31Z</dcterms:created>
  <dcterms:modified xsi:type="dcterms:W3CDTF">2026-06-25T06:59:31Z</dcterms:modified>
  <dc:title>Bible.com.au: Matthew 10:1-42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