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709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a the father of Jehoshaphat,Jehoshaphat the father of Jehoram,Jehoram the father of Uzzi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zziah the father of Jotham,Jotham the father of Ahaz,Ahaz the father of Hezeki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zekiah the father of Manasseh,Manasseh the father of Amon,Amon the father of Jos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siah the father of Jeconiah and his brothers at the time of the exile to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e exile to Babylon:Jeconiah was the father of Shealtiel,Shealtiel the father of Zerubbab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Zerubbabel the father of Abihud,Abihud the father of Eliakim,Eliakim the father of Az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zor the father of Zadok,Zadok the father of Akim,Akim the father of Elihu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lihud the father of Eleazar,Eleazar the father of Matthan,Matthan the father of Jaco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acob the father of Joseph, the husband of Mary, and Mary was the mother of Jesus who is called the Messi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there were fourteen generations in all from Abraham to David, fourteen from David to the exile to Babylon, and fourteen from the exile to the Messiah.Joseph Accepts Jesus as His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enealogy of Jesus the Mess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how the birth of Jesus the Messiah came about: His mother Mary was pledged to be married to Joseph, but before they came together, she was found to be pregnant through the Holy Spi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Joseph her husband was faithful to the law, and yet did not want to expose her to public disgrace, he had in mind to divorce her quiet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fter he had considered this, an angel of the Lord appeared to him in a dream and said, “Joseph son of David, do not be afraid to take Mary home as your wife, because what is conceived in her is from the Holy Spir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e will give birth to a son, and you are to give him the name Jesus, because he will save his people from their s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is took place to fulfill what the Lord had said through the proph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virgin will conceive and give birth to a son, and they will call him Immanuel” (which means “God with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Joseph woke up, he did what the angel of the Lord had commanded him and took Mary home as his w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e did not consummate their marriage until she gave birth to a son. And he gave him the name Jes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genealogy of Jesus the Messiah the son of David, the son of Abrah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braham was the father of Isaac,Isaac the father of Jacob,Jacob the father of Judah and his br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h the father of Perez and Zerah, whose mother was Tamar,Perez the father of Hezron,Hezron the father of R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am the father of Amminadab,Amminadab the father of Nahshon,Nahshon the father of Salm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lmon the father of Boaz, whose mother was Rahab,Boaz the father of Obed, whose mother was Ruth,Obed the father of Jes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esse the father of King David.David was the father of Solomon, whose mother had been Uriah’s wi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lomon the father of Rehoboam,Rehoboam the father of Abijah,Abijah the father of Asa,]]></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2026-06-29T17:37:44Z</dcterms:created>
  <dcterms:modified xsi:type="dcterms:W3CDTF">2026-06-29T17:37:44Z</dcterms:modified>
  <dc:title>Bible.com.au: Matthew 1:1-25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