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71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and Covenant Renewal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the day is coming; it will burn like a furnace. All the arrogant and every evildoer will be stubble, and the day that is coming will set them on fire,” says the Lord Almighty. “Not a root or a branch will be left to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you who revere my name, the sun of righteousness will rise with healing in its rays. And you will go out and frolic like well-fed cal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trample on the wicked; they will be ashes under the soles of your feet on the day when I act,” says the Lord Almigh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emember the law of my servant Moses, the decrees and laws I gave him at Horeb for all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e, I will send the prophet Elijah to you before that great and dreadful day of the Lord com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urn the hearts of the parents to their children, and the hearts of the children to their parents; or else I will come and strike the land with total destruction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2026-06-07T02:55:17Z</dcterms:created>
  <dcterms:modified xsi:type="dcterms:W3CDTF">2026-06-07T02:55:17Z</dcterms:modified>
  <dc:title>Bible.com.au: Malachi 4:1-6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