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4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. 3: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under a curse—your whole nation—because you are robbing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2026-09-28T20:36:33Z</dcterms:created>
  <dcterms:modified xsi:type="dcterms:W3CDTF">2026-09-28T20:36:33Z</dcterms:modified>
  <dc:title>Bible.com.au: Mal. 3:9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