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36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. 3: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 since the time of your ancestors you have turned away from my decrees and have not kept them. Return to me, and I will return to you,” says the Lord Almighty.“But you ask, ‘How are we to return?’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2026-09-28T20:29:48Z</dcterms:created>
  <dcterms:modified xsi:type="dcterms:W3CDTF">2026-09-28T20:29:48Z</dcterms:modified>
  <dc:title>Bible.com.au: Mal. 3:7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