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8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. 3: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the Lord do not change. So you, the descendants of Jacob, are not destroy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2026-09-28T10:41:08Z</dcterms:created>
  <dcterms:modified xsi:type="dcterms:W3CDTF">2026-09-28T10:41:08Z</dcterms:modified>
  <dc:title>Bible.com.au: Mal. 3:6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