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03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. 3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all the nations will call you blessed, for yours will be a delightful land,” says the Lord Almighty.Israel Speaks Arrogantly Against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2026-07-05T21:29:31Z</dcterms:created>
  <dcterms:modified xsi:type="dcterms:W3CDTF">2026-07-05T21:29:31Z</dcterms:modified>
  <dc:title>Bible.com.au: Mal. 3:12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