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68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. 3: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event pests from devouring your crops, and the vines in your fields will not drop their fruit before it is ripe,” says the Lord Almigh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2026-09-29T02:55:40Z</dcterms:created>
  <dcterms:modified xsi:type="dcterms:W3CDTF">2026-09-29T02:55:40Z</dcterms:modified>
  <dc:title>Bible.com.au: Mal. 3:11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