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28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. 3: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the whole tithe into the storehouse, that there may be food in my house. Test me in this,” says the Lord Almighty, “and see if I will not throw open the floodgates of heaven and pour out so much blessing that there will not be room enough to store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2026-09-17T03:42:52Z</dcterms:created>
  <dcterms:modified xsi:type="dcterms:W3CDTF">2026-09-17T03:42:52Z</dcterms:modified>
  <dc:title>Bible.com.au: Mal. 3:10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