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122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7: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 myself am a man under authority, with soldiers under me. I tell this one, ‘Go,’ and he goes; and that one, ‘Come,’ and he comes. I say to my servant, ‘Do this,’ and he does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esus heard this, he was amazed at him, and turning to the crowd following him, he said, “I tell you, I have not found such great faith even in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men who had been sent returned to the house and found the servant well.Jesus Raises a Widow’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on afterward, Jesus went to a town called Nain, and his disciples and a large crowd went along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he approached the town gate, a dead person was being carried out—the only son of his mother, and she was a widow. And a large crowd from the town was with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Lord saw her, his heart went out to her and he said, “Don’t c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went up and touched the bier they were carrying him on, and the bearers stood still. He said, “Young man, I say to you, ge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ead man sat up and began to talk, and Jesus gave him back to his m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re all filled with awe and praised God. “A great prophet has appeared among us,” they said. “God has come to help 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news about Jesus spread throughout Judea and the surrounding country.Jesus and John the Bapt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ith of the Centur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hn’s disciples told him about all these things. Calling two of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ent them to the Lord to ask, “Are you the one who is to come, or should we expect someone el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men came to Jesus, they said, “John the Baptist sent us to you to ask, ‘Are you the one who is to come, or should we expect someone els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very time Jesus cured many who had diseases, sicknesses and evil spirits, and gave sight to many who were bli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replied to the messengers, “Go back and report to John what you have seen and heard: The blind receive sight, the lame walk, those who have leprosy are cleansed, the deaf hear, the dead are raised, and the good news is proclaimed to the po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lessed is anyone who does not stumble on account of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John’s messengers left, Jesus began to speak to the crowd about John: “What did you go out into the wilderness to see? A reed swayed by the wi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not, what did you go out to see? A man dressed in fine clothes? No, those who wear expensive clothes and indulge in luxury are in palac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hat did you go out to see? A prophet? Yes, I tell you, and more than a proph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the one about whom it is written:“ ‘I will send my messenger ahead of you,who will prepare your way befor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saying all this to the people who were listening, he entered Capernau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tell you, among those born of women there is no one greater than John; yet the one who is least in the kingdom of God is greater than h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 people, even the tax collectors, when they heard Jesus’ words, acknowledged that God’s way was right, because they had been baptized by Joh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harisees and the experts in the law rejected God’s purpose for themselves, because they had not been baptized by Joh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went on to say, “To what, then, can I compare the people of this generation? What are they lik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are like children sitting in the marketplace and calling out to each other:“ ‘We played the pipe for you,and you did not dance;we sang a dirge,and you did not c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John the Baptist came neither eating bread nor drinking wine, and you say, ‘He has a dem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Man came eating and drinking, and you say, ‘Here is a glutton and a drunkard, a friend of tax collectors and sinn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wisdom is proved right by all her children.”Jesus Anointed by a Sinful Wom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one of the Pharisees invited Jesus to have dinner with him, he went to the Pharisee’s house and reclined at the tabl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 woman in that town who lived a sinful life learned that Jesus was eating at the Pharisee’s house, so she came there with an alabaster jar of perfu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a centurion’s servant, whom his master valued highly, was sick and about to di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she stood behind him at his feet weeping, she began to wet his feet with her tears. Then she wiped them with her hair, kissed them and poured perfume on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the Pharisee who had invited him saw this, he said to himself, “If this man were a prophet, he would know who is touching him and what kind of woman she is—that she is a sinn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answered him, “Simon, I have something to tell you.”“Tell me, teacher,” he sai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wo people owed money to a certain moneylender. One owed him five hundred denarii, and the other fif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either of them had the money to pay him back, so he forgave the debts of both. Now which of them will love him mo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imon replied, “I suppose the one who had the bigger debt forgiven.”“You have judged correctly,” Jesus sai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he turned toward the woman and said to Simon, “Do you see this woman? I came into your house. You did not give me any water for my feet, but she wet my feet with her tears and wiped them with her hai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did not give me a kiss, but this woman, from the time I entered, has not stopped kissing my fee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 did not put oil on my head, but she has poured perfume on my fe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refore, I tell you, her many sins have been forgiven—as her great love has shown. But whoever has been forgiven little loves li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enturion heard of Jesus and sent some elders of the Jews to him, asking him to come and heal his servan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Jesus said to her, “Your sins are forgiv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other guests began to say among themselves, “Who is this who even forgives sin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said to the woman, “Your faith has saved you; go in peac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came to Jesus, they pleaded earnestly with him, “This man deserves to have you do th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he loves our nation and has built our synagogu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esus went with them.He was not far from the house when the centurion sent friends to say to him: “Lord, don’t trouble yourself, for I do not deserve to have you come under my ro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is why I did not even consider myself worthy to come to you. But say the word, and my servant will be healed.]]></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2026-06-12T20:25:30Z</dcterms:created>
  <dcterms:modified xsi:type="dcterms:W3CDTF">2026-06-12T20:25:30Z</dcterms:modified>
  <dc:title>Bible.com.au: Luke 7:1-50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