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4031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5: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Simon Peter saw this, he fell at Jesus’ knees and said, “Go away from me, Lord; I am a sinful ma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he and all his companions were astonished at the catch of fish they had tak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o were James and John, the sons of Zebedee, Simon’s partners.Then Jesus said to Simon, “Don’t be afraid; from now on you will fish for peop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they pulled their boats up on shore, left everything and followed him.Jesus Heals a Man With Lepros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ile Jesus was in one of the towns, a man came along who was covered with leprosy. When he saw Jesus, he fell with his face to the ground and begged him, “Lord, if you are willing, you can make me cle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esus reached out his hand and touched the man. “I am willing,” he said. “Be clean!” And immediately the leprosy left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Jesus ordered him, “Don’t tell anyone, but go, show yourself to the priest and offer the sacrifices that Moses commanded for your cleansing, as a testimony to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et the news about him spread all the more, so that crowds of people came to hear him and to be healed of their sickness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Jesus often withdrew to lonely places and prayed.Jesus Forgives and Heals a Paralyzed M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ne day Jesus was teaching, and Pharisees and teachers of the law were sitting there. They had come from every village of Galilee and from Judea and Jerusalem. And the power of the Lord was with Jesus to heal the si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Calls His First Discipl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me men came carrying a paralyzed man on a mat and tried to take him into the house to lay him before Jesu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they could not find a way to do this because of the crowd, they went up on the roof and lowered him on his mat through the tiles into the middle of the crowd, right in front of Jesu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Jesus saw their faith, he said, “Friend, your sins are forgiv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Pharisees and the teachers of the law began thinking to themselves, “Who is this fellow who speaks blasphemy? Who can forgive sins but God alon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esus knew what they were thinking and asked, “Why are you thinking these things in your heart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ich is easier: to say, ‘Your sins are forgiven,’ or to say, ‘Get up and walk’?]]></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I want you to know that the Son of Man has authority on earth to forgive sins.” So he said to the paralyzed man, “I tell you, get up, take your mat and go ho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mmediately he stood up in front of them, took what he had been lying on and went home praising G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Everyone was amazed and gave praise to God. They were filled with awe and said, “We have seen remarkable things today.”Jesus Calls Levi and Eats With Sinner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fter this, Jesus went out and saw a tax collector by the name of Levi sitting at his tax booth. “Follow me,” Jesus said to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e day as Jesus was standing by the Lake of Gennesaret, the people were crowding around him and listening to the word of Go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Levi got up, left everything and followed hi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Levi held a great banquet for Jesus at his house, and a large crowd of tax collectors and others were eating with th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the Pharisees and the teachers of the law who belonged to their sect complained to his disciples, “Why do you eat and drink with tax collectors and sinner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Jesus answered them, “It is not the healthy who need a doctor, but the sick.]]></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 have not come to call the righteous, but sinners to repentance.”Jesus Questioned About Fasting]]></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y said to him, “John’s disciples often fast and pray, and so do the disciples of the Pharisees, but yours go on eating and drinking.”]]></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esus answered, “Can you make the friends of the bridegroom fast while he is with the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the time will come when the bridegroom will be taken from them; in those days they will fas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He told them this parable: “No one tears a piece out of a new garment to patch an old one. Otherwise, they will have torn the new garment, and the patch from the new will not match the ol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no one pours new wine into old wineskins. Otherwise, the new wine will burst the skins; the wine will run out and the wineskins will be ruin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saw at the water’s edge two boats, left there by the fishermen, who were washing their net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No, new wine must be poured into new wineskin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no one after drinking old wine wants the new, for they say, ‘The old is better.’ ”]]></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got into one of the boats, the one belonging to Simon, and asked him to put out a little from shore. Then he sat down and taught the people from the boa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he had finished speaking, he said to Simon, “Put out into deep water, and let down the nets for a catc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imon answered, “Master, we’ve worked hard all night and haven’t caught anything. But because you say so, I will let down the ne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y had done so, they caught such a large number of fish that their nets began to brea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they signaled their partners in the other boat to come and help them, and they came and filled both boats so full that they began to sink.]]></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2026-06-09T16:53:59Z</dcterms:created>
  <dcterms:modified xsi:type="dcterms:W3CDTF">2026-06-09T16:53:59Z</dcterms:modified>
  <dc:title>Bible.com.au: Luke 5:1-39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