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2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7-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mmediately he stood up in front of them, took what he had been lying on and went home prais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one was amazed and gave praise to God. They were filled with awe and said, “We have seen remarkable things today.”Jesus Calls Levi and Eats With Sinn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Jesus was teaching, and Pharisees and teachers of the law were sitting there. They had come from every village of Galilee and from Judea and Jerusalem. And the power of the Lord was with Jesus to heal the si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men came carrying a paralyzed man on a mat and tried to take him into the house to lay him before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could not find a way to do this because of the crowd, they went up on the roof and lowered him on his mat through the tiles into the middle of the crowd, right in front of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Jesus saw their faith, he said, “Friend, your sins are forgi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arisees and the teachers of the law began thinking to themselves, “Who is this fellow who speaks blasphemy? Who can forgive sins but God al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knew what they were thinking and asked, “Why are you thinking these things in your hear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is easier: to say, ‘Your sins are forgiven,’ or to say, ‘Get up and wa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want you to know that the Son of Man has authority on earth to forgive sins.” So he said to the paralyzed man, “I tell you, get up, take your mat and go hom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2026-06-09T14:43:43Z</dcterms:created>
  <dcterms:modified xsi:type="dcterms:W3CDTF">2026-06-09T14:43:43Z</dcterms:modified>
  <dc:title>Bible.com.au: Luke 5:17-26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