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3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t is written: ‘Worship the Lord your God and serve him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devil led him to Jerusalem and had him stand on the highest point of the temple. “If you are the Son of God,” he said, “throw yourself down from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will command his angels concerning youto guard you careful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lift you up in their hands,so that you will not strike your foot against a 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answered, “It is said: ‘Do not put the Lord your Go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evil had finished all this tempting, he left him until an opportune time.Jesus Rejected at Nazare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turned to Galilee in the power of the Spirit, and news about him spread through the whole country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teaching in their synagogues, and everyone prais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ent to Nazareth, where he had been brought up, and on the Sabbath day he went into the synagogue, as was his custom. He stood up to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croll of the prophet Isaiah was handed to him. Unrolling it, he found the place where it is writ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ested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on me,because he has anointed meto proclaim good news to the poor.He has sent me to proclaim freedom for the prisonersand recovery of sight for the blind,to set the oppressed f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claim the year of the Lord’s fav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rolled up the scroll, gave it back to the attendant and sat down. The eyes of everyone in the synagogue were fastened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began by saying to them, “Today this scripture is fulfilled in your hea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spoke well of him and were amazed at the gracious words that came from his lips. “Isn’t this Joseph’s son?” they as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them, “Surely you will quote this proverb to me: ‘Physician, heal yourself!’ And you will tell me, ‘Do here in your hometown what we have heard that you did in Capernau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uly I tell you,” he continued, “no prophet is accepted in his homet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ssure you that there were many widows in Israel in Elijah’s time, when the sky was shut for three and a half years and there was a severe famine throughout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Elijah was not sent to any of them, but to a widow in Zarephath in the region of Sid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ere many in Israel with leprosy in the time of Elisha the prophet, yet not one of them was cleansed—only Naaman the Syr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full of the Holy Spirit, left the Jordan and was led by the Spirit into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 people in the synagogue were furious when they heard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got up, drove him out of the town, and took him to the brow of the hill on which the town was built, in order to throw him off the clif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walked right through the crowd and went on his way.Jesus Drives Out an Impure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went down to Capernaum, a town in Galilee, and on the Sabbath he taught the peo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amazed at his teaching, because his words had author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ynagogue there was a man possessed by a demon, an impure spirit. He cried out at the top of his vo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 away! What do you want with us, Jesus of Nazareth? Have you come to destroy us? I know who you are—the Holy One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quiet!” Jesus said sternly. “Come out of him!” Then the demon threw the man down before them all and came out without injuring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people were amazed and said to each other, “What words these are! With authority and power he gives orders to impure spirits and they come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news about him spread throughout the surrounding area.Jesus Heals Ma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for forty days he was tempted by the devil. He ate nothing during those days, and at the end of them he was hung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left the synagogue and went to the home of Simon. Now Simon’s mother-in-law was suffering from a high fever, and they asked Jesus to help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he bent over her and rebuked the fever, and it left her. She got up at once and began to wait on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sunset, the people brought to Jesus all who had various kinds of sickness, and laying his hands on each one, he heal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demons came out of many people, shouting, “You are the Son of God!” But he rebuked them and would not allow them to speak, because they knew he was the Mess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t daybreak, Jesus went out to a solitary place. The people were looking for him and when they came to where he was, they tried to keep him from leaving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I must proclaim the good news of the kingdom of God to the other towns also, because that is why I was se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kept on preaching in the synagogues of Jud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vil said to him, “If you are the Son of God, tell this stone to become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It is written: ‘Man shall not live on bread al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vil led him up to a high place and showed him in an instant all the kingdoms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to him, “I will give you all their authority and splendor; it has been given to me, and I can give it to anyone I want 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worship me, it will all be your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2026-08-24T15:58:52Z</dcterms:created>
  <dcterms:modified xsi:type="dcterms:W3CDTF">2026-08-24T15:58:52Z</dcterms:modified>
  <dc:title>Bible.com.au: Luke 4:1-44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