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599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s answered, “It is written: ‘Worship the Lord your God and serve him on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devil led him to Jerusalem and had him stand on the highest point of the temple. “If you are the Son of God,” he said, “throw yourself down from 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is written:“ ‘He will command his angels concerning youto guard you carefull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will lift you up in their hands,so that you will not strike your foot against a st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sus answered, “It is said: ‘Do not put the Lord your God to the te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evil had finished all this tempting, he left him until an opportune time.Jesus Rejected at Nazare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Jesus returned to Galilee in the power of the Spirit, and news about him spread through the whole countrysid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as teaching in their synagogues, and everyone praised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ent to Nazareth, where he had been brought up, and on the Sabbath day he went into the synagogue, as was his custom. He stood up to rea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croll of the prophet Isaiah was handed to him. Unrolling it, he found the place where it is writt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Is Tested in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pirit of the Lord is on me,because he has anointed meto proclaim good news to the poor.He has sent me to proclaim freedom for the prisonersand recovery of sight for the blind,to set the oppressed fre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claim the year of the Lord’s fav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 rolled up the scroll, gave it back to the attendant and sat down. The eyes of everyone in the synagogue were fastened on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began by saying to them, “Today this scripture is fulfilled in your hear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ll spoke well of him and were amazed at the gracious words that came from his lips. “Isn’t this Joseph’s son?” they ask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d to them, “Surely you will quote this proverb to me: ‘Physician, heal yourself!’ And you will tell me, ‘Do here in your hometown what we have heard that you did in Capernau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ruly I tell you,” he continued, “no prophet is accepted in his hometow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assure you that there were many widows in Israel in Elijah’s time, when the sky was shut for three and a half years and there was a severe famine throughout the la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et Elijah was not sent to any of them, but to a widow in Zarephath in the region of Sid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ere many in Israel with leprosy in the time of Elisha the prophet, yet not one of them was cleansed—only Naaman the Syri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s, full of the Holy Spirit, left the Jordan and was led by the Spirit into the wildernes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ll the people in the synagogue were furious when they heard thi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y got up, drove him out of the town, and took him to the brow of the hill on which the town was built, in order to throw him off the clif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he walked right through the crowd and went on his way.Jesus Drives Out an Impure Spiri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went down to Capernaum, a town in Galilee, and on the Sabbath he taught the peop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ere amazed at his teaching, because his words had authorit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In the synagogue there was a man possessed by a demon, an impure spirit. He cried out at the top of his voic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 away! What do you want with us, Jesus of Nazareth? Have you come to destroy us? I know who you are—the Holy One of God!”]]></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 quiet!” Jesus said sternly. “Come out of him!” Then the demon threw the man down before them all and came out without injuring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ll the people were amazed and said to each other, “What words these are! With authority and power he gives orders to impure spirits and they come ou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news about him spread throughout the surrounding area.Jesus Heals Man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 for forty days he was tempted by the devil. He ate nothing during those days, and at the end of them he was hung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left the synagogue and went to the home of Simon. Now Simon’s mother-in-law was suffering from a high fever, and they asked Jesus to help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o he bent over her and rebuked the fever, and it left her. She got up at once and began to wait on the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t sunset, the people brought to Jesus all who had various kinds of sickness, and laying his hands on each one, he healed the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Moreover, demons came out of many people, shouting, “You are the Son of God!” But he rebuked them and would not allow them to speak, because they knew he was the Mess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t daybreak, Jesus went out to a solitary place. The people were looking for him and when they came to where he was, they tried to keep him from leaving the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But he said, “I must proclaim the good news of the kingdom of God to the other towns also, because that is why I was sen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kept on preaching in the synagogues of Jude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devil said to him, “If you are the Son of God, tell this stone to become brea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sus answered, “It is written: ‘Man shall not live on bread al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devil led him up to a high place and showed him in an instant all the kingdoms of the wor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to him, “I will give you all their authority and splendor; it has been given to me, and I can give it to anyone I want 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worship me, it will all be yours.”]]></a:t>
            </a:r>
          </a:p>
        </p:txBody>
      </p:sp>
    </p:spTree>
  </p:cSld>
  <p:clrMapOvr>
    <a:masterClrMapping/>
  </p:clrMapOvr>
</p:sld>
</file>

<file path=ppt/theme/theme1.xml><?xml version="1.0" encoding="utf-8"?>
<a:theme xmlns:a="http://schemas.openxmlformats.org/drawingml/2006/main" name="Theme49">
  <a:themeElements>
    <a:clrScheme name="Theme4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2026-06-24T23:27:14Z</dcterms:created>
  <dcterms:modified xsi:type="dcterms:W3CDTF">2026-06-24T23:27:14Z</dcterms:modified>
  <dc:title>Bible.com.au: Luke 4:1-44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