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3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duce fruit in keeping with repentance. And do not begin to say to yourselves, ‘We have Abraham as our father.’ For I tell you that out of these stones God can raise up children for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x is already at the root of the trees, and every tree that does not produce good fruit will be cut down and thrown into the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should we do then?” the crowd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hn answered, “Anyone who has two shirts should share with the one who has none, and anyone who has food should do the s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tax collectors came to be baptized. “Teacher,” they asked, “what should we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collect any more than you are required to,” he tol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ome soldiers asked him, “And what should we do?”He replied, “Don’t extort money and don’t accuse people falsely—be content with your p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were waiting expectantly and were all wondering in their hearts if John might possibly be the Mess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answered them all, “I baptize you with water. But one who is more powerful than I will come, the straps of whose sandals I am not worthy to untie. He will baptize you with the Holy Spirit and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winnowing fork is in his hand to clear his threshing floor and to gather the wheat into his barn, but he will burn up the chaff with unquenchable fi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 Prepares the 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many other words John exhorted the people and proclaimed the good news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John rebuked Herod the tetrarch because of his marriage to Herodias, his brother’s wife, and all the other evil things he had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od added this to them all: He locked John up in prison.The Baptism and Genealogy of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ll the people were being baptized, Jesus was baptized too. And as he was praying, heaven was op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ly Spirit descended on him in bodily form like a dove. And a voice came from heaven: “You are my Son, whom I love; with you I am well plea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Jesus himself was about thirty years old when he began his ministry. He was the son, so it was thought, of Joseph,the son of He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tthat,the son of Levi, the son of Melki,the son of Jannai, the son of Jose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on of Mattathias, the son of Amos,the son of Nahum, the son of Esli,the son of Nagg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 of Maath,the son of Mattathias, the son of Semein,the son of Josek, the son of Jod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 of Joanan, the son of Rhesa,the son of Zerubbabel, the son of Shealtiel,the son of Ne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fteenth year of the reign of Tiberius Caesar—when Pontius Pilate was governor of Judea, Herod tetrarch of Galilee, his brother Philip tetrarch of Iturea and Traconitis, and Lysanias tetrarch of Abile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 of Melki,the son of Addi, the son of Cosam,the son of Elmadam, the son of 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 of Joshua, the son of Eliezer,the son of Jorim, the son of Matthat,the son of Lev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 of Simeon,the son of Judah, the son of Joseph,the son of Jonam, the son of Eliak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n of Melea, the son of Menna,the son of Mattatha, the son of Nathan,the son of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n of Jesse,the son of Obed, the son of Boaz,the son of Salmon, the son of Nahsh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 of Amminadab, the son of Ram,the son of Hezron, the son of Perez,the son of Jud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Jacob,the son of Isaac, the son of Abraham,the son of Terah, the son of Naho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Serug, the son of Reu,the son of Peleg, the son of Eber,the son of Shel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Cainan,the son of Arphaxad, the son of Shem,the son of Noah, the son of Lame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Methuselah, the son of Enoch,the son of Jared, the son of Mahalalel,the son of Ken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the high-priesthood of Annas and Caiaphas, the word of God came to John son of Zechariah in the wilder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Enosh,the son of Seth, the son of Adam,the son of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ent into all the country around the Jordan, preaching a baptism of repentance for the forgiveness of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it is written in the book of the words of Isaiah the prophet:“A voice of one calling in the wilderness,‘Prepare the way for the Lord,make straight paths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valley shall be filled in,every mountain and hill made low.The crooked roads shall become straight,the rough ways smoo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people will see God’s salva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hn said to the crowds coming out to be baptized by him, “You brood of vipers! Who warned you to flee from the coming wrath?]]></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2026-06-07T04:34:53Z</dcterms:created>
  <dcterms:modified xsi:type="dcterms:W3CDTF">2026-06-07T04:34:53Z</dcterms:modified>
  <dc:title>Bible.com.au: Luke 3:1-38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