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35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remembered his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back from the tomb, they told all these things to the Eleven and to all the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Mary Magdalene, Joanna, Mary the mother of James, and the others with them who told this to the apos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did not believe the women, because their words seemed to them like nons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ter, however, got up and ran to the tomb. Bending over, he saw the strips of linen lying by themselves, and he went away, wondering to himself what had happened.On the Road to Emma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at same day two of them were going to a village called Emmaus, about seven miles from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talking with each other about everything t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talked and discussed these things with each other, Jesus himself came up and walked alon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were kept from recognizing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sked them, “What are you discussing together as you walk along?”They stood still, their faces downc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as Ris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m, named Cleopas, asked him, “Are you the only one visiting Jerusalem who does not know the things that have happened there in the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ings?” he asked.“About Jesus of Nazareth,” they replied. “He was a prophet, powerful in word and deed before God and all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ef priests and our rulers handed him over to be sentenced to death, and they crucifi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had hoped that he was the one who was going to redeem Israel. And what is more, it is the third day since all this took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some of our women amazed us. They went to the tomb early this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idn’t find his body. They came and told us that they had seen a vision of angels, who said he wa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ome of our companions went to the tomb and found it just as the women had said, but they did not see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How foolish you are, and how slow to believe all that the prophets have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the Messiah have to suffer these things and then enter his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eginning with Moses and all the Prophets, he explained to them what was said in all the Scriptures concerning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week, very early in the morning, the women took the spices they had prepared and went to the t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y approached the village to which they were going, Jesus continued on as if he were going far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urged him strongly, “Stay with us, for it is nearly evening; the day is almost over.” So he went in to stay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he was at the table with them, he took bread, gave thanks, broke it and began to give it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ir eyes were opened and they recognized him, and he disappeared from their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sked each other, “Were not our hearts burning within us while he talked with us on the road and opened the Scriptures to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ot up and returned at once to Jerusalem. There they found the Eleven and those with them, assembled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ying, “It is true! The Lord has risen and has appeared to Si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two told what had happened on the way, and how Jesus was recognized by them when he broke the bread.Jesus Appears to the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they were still talking about this, Jesus himself stood among them and said to them, “Peace be with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artled and frightened, thinking they saw a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stone rolled away from the tom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d to them, “Why are you troubled, and why do doubts rise in your mi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It is I myself! Touch me and see; a ghost does not have flesh and bones, as you see I h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had said this, he showed them his hands and fe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ile they still did not believe it because of joy and amazement, he asked them, “Do you have anything here to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ave him a piece of broiled fi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it and ate it in their pres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aid to them, “This is what I told you while I was still with you: Everything must be fulfilled that is written about me in the Law of Moses, the Prophets and the Psalm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opened their minds so they could understand the Scriptur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told them, “This is what is written: The Messiah will suffer and rise from the dead on the third d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repentance for the forgiveness of sins will be preached in his name to all nations, beginning a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y entered, they did not find the body of the Lor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are witnesses of these thing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going to send you what my Father has promised; but stay in the city until you have been clothed with power from on high.”The Ascension of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n he had led them out to the vicinity of Bethany, he lifted up his hands and bless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blessing them, he left them and was taken up into heav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y worshiped him and returned to Jerusalem with great jo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stayed continually at the temple, praising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y were wondering about this, suddenly two men in clothes that gleamed like lightning stood besid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ir fright the women bowed down with their faces to the ground, but the men said to them, “Why do you look for the living among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not here; he has risen! Remember how he told you, while he was still with you in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 of Man must be delivered over to the hands of sinners, be crucified and on the third day be raised again.’ ”]]></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2026-08-23T21:12:44Z</dcterms:created>
  <dcterms:modified xsi:type="dcterms:W3CDTF">2026-08-23T21:12:44Z</dcterms:modified>
  <dc:title>Bible.com.au: Luke 24:1-53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