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727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24:40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d said this, he showed them his hands and fee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ile they still did not believe it because of joy and amazement, he asked them, “Do you have anything here to eat?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ve him a piece of broiled fish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it and ate it in their prese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2026-07-02T01:41:19Z</dcterms:created>
  <dcterms:modified xsi:type="dcterms:W3CDTF">2026-07-02T01:41:19Z</dcterms:modified>
  <dc:title>Bible.com.au: Luke 24:40-43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