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3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plied him with many questions, but Jesus gave him no ans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ef priests and the teachers of the law were standing there, vehemently accusing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rod and his soldiers ridiculed and mocked him. Dressing him in an elegant robe, they sent him back to Pil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day Herod and Pilate became friends—before this they had been ene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late called together the chief priests, the rulers and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them, “You brought me this man as one who was inciting the people to rebellion. I have examined him in your presence and have found no basis for your charges agains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has Herod, for he sent him back to us; as you can see, he has done nothing to deserve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 will punish him and then releas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whole crowd shouted, “Away with this man! Release Barabbas to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hole assembly rose and led him off to Pil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rabbas had been thrown into prison for an insurrection in the city, and for mur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ting to release Jesus, Pilate appealed to the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kept shouting, “Crucify him! Crucify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third time he spoke to them: “Why? What crime has this man committed? I have found in him no grounds for the death penalty. Therefore I will have him punished and then releas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ith loud shouts they insistently demanded that he be crucified, and their shouts prevai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Pilate decided to grant their dem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leased the man who had been thrown into prison for insurrection and murder, the one they asked for, and surrendered Jesus to their will.The Crucifixion of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 soldiers led him away, they seized Simon from Cyrene, who was on his way in from the country, and put the cross on him and made him carry it behind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large number of people followed him, including women who mourned and wailed f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turned and said to them, “Daughters of Jerusalem, do not weep for me; weep for yourselves and for your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began to accuse him, saying, “We have found this man subverting our nation. He opposes payment of taxes to Caesar and claims to be Messiah, a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time will come when you will say, ‘Blessed are the childless women, the wombs that never bore and the breasts that never nurs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will say to the mountains, “Fall on us!”and to the hills, “Cover u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if people do these things when the tree is green, what will happen when it is d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wo other men, both criminals, were also led out with him to be execu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came to the place called the Skull, they crucified him there, along with the criminals—one on his right, the other on his lef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 “Father, forgive them, for they do not know what they are doing.” And they divided up his clothes by casting lo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stood watching, and the rulers even sneered at him. They said, “He saved others; let him save himself if he is God’s Messiah, the Chosen 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ldiers also came up and mocked him. They offered him wine vineg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id, “If you are the king of the Jews, save yourself.”]]></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 was a written notice above him, which read:this i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ilate asked Jesus, “Are you the king of the Jews?”“You have said so,” Jesus repli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 criminals who hung there hurled insults at him: “Aren’t you the Messiah? Save yourself and 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 other criminal rebuked him. “Don’t you fear God,” he said, “since you are under the same senten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e are punished justly, for we are getting what our deeds deserve. But this man has done nothing wro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he said, “Jesus, remember me when you come into your kingdo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answered him, “Truly I tell you, today you will be with me in paradise.”The Death of Jes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t was now about noon, and darkness came over the whole land until three in the afterno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the sun stopped shining. And the curtain of the temple was torn in two.]]></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called out with a loud voice, “Father, into your hands I commit my spirit.” When he had said this, he breathed his las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enturion, seeing what had happened, praised God and said, “Surely this was a righteous m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all the people who had gathered to witness this sight saw what took place, they beat their breasts and went a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Pilate announced to the chief priests and the crowd, “I find no basis for a charge against this m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ll those who knew him, including the women who had followed him from Galilee, stood at a distance, watching these things.The Burial of Jes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ow there was a man named Joseph, a member of the Council, a good and upright m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o had not consented to their decision and action. He came from the Judean town of Arimathea, and he himself was waiting for the kingdom of Go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oing to Pilate, he asked for Jesus’ bod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he took it down, wrapped it in linen cloth and placed it in a tomb cut in the rock, one in which no one had yet been lai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t was Preparation Day, and the Sabbath was about to begi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women who had come with Jesus from Galilee followed Joseph and saw the tomb and how his body was laid in 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they went home and prepared spices and perfumes. But they rested on the Sabbath in obedience to the commandme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insisted, “He stirs up the people all over Judea by his teaching. He started in Galilee and has come all the way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hearing this, Pilate asked if the man was a Galil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learned that Jesus was under Herod’s jurisdiction, he sent him to Herod, who was also in Jerusalem at that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rod saw Jesus, he was greatly pleased, because for a long time he had been wanting to see him. From what he had heard about him, he hoped to see him perform a sign of some sort.]]></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2026-07-24T21:01:00Z</dcterms:created>
  <dcterms:modified xsi:type="dcterms:W3CDTF">2026-07-24T21:01:00Z</dcterms:modified>
  <dc:title>Bible.com.au: Luke 23:1-56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