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829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22:1-7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s Agrees to Betray Jes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Festival of Unleavened Bread, called the Passover, was approaching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ef priests and the teachers of the law were looking for some way to get rid of Jesus, for they were afraid of the peo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tan entered Judas, called Iscariot, one of the Twel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s went to the chief priests and the officers of the temple guard and discussed with them how he might betray Jes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delighted and agreed to give him mone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nsented, and watched for an opportunity to hand Jesus over to them when no crowd was present.The Last Supper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me the day of Unleavened Bread on which the Passover lamb had to be sacrific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ent Peter and John, saying, “Go and make preparations for us to eat the Passover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re do you want us to prepare for it?” they ask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plied, “As you enter the city, a man carrying a jar of water will meet you. Follow him to the house that he enter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to the owner of the house, ‘The Teacher asks: Where is the guest room, where I may eat the Passover with my disciples?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how you a large room upstairs, all furnished. Make preparations there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eft and found things just as Jesus had told them. So they prepared the Passo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hour came, Jesus and his apostles reclined at the ta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to them, “I have eagerly desired to eat this Passover with you before I suff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tell you, I will not eat it again until it finds fulfillment in the kingdom of God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aking the cup, he gave thanks and said, “Take this and divide it among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tell you I will not drink again from the fruit of the vine until the kingdom of God comes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bread, gave thanks and broke it, and gave it to them, saying, “This is my body given for you; do this in remembrance of me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after the supper he took the cup, saying, “This cup is the new covenant in my blood, which is poured out for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hand of him who is going to betray me is with mine on the tabl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Man will go as it has been decreed. But woe to that man who betrays him!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egan to question among themselves which of them it might be who would do thi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ispute also arose among them as to which of them was considered to be greates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to them, “The kings of the Gentiles lord it over them; and those who exercise authority over them call themselves Benefactor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not to be like that. Instead, the greatest among you should be like the youngest, and the one who rules like the one who serv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is greater, the one who is at the table or the one who serves? Is it not the one who is at the table? But I am among you as one who serv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ose who have stood by me in my trial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confer on you a kingdom, just as my Father conferred one on me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 may eat and drink at my table in my kingdom and sit on thrones, judging the twelve tribes of Israe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imon, Simon, Satan has asked to sift all of you as whea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prayed for you, Simon, that your faith may not fail. And when you have turned back, strengthen your brothers.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replied, “Lord, I am ready to go with you to prison and to death.”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“I tell you, Peter, before the rooster crows today, you will deny three times that you know me.”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asked them, “When I sent you without purse, bag or sandals, did you lack anything?”“Nothing,” they answere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them, “But now if you have a purse, take it, and also a bag; and if you don’t have a sword, sell your cloak and buy on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written: ‘And he was numbered with the transgressors’; and I tell you that this must be fulfilled in me. Yes, what is written about me is reaching its fulfillment.”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iples said, “See, Lord, here are two swords.”“That’s enough!” he replied.Jesus Prays on the Mount of Olives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ent out as usual to the Mount of Olives, and his disciples followed him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reaching the place, he said to them, “Pray that you will not fall into temptation.”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thdrew about a stone’s throw beyond them, knelt down and prayed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Father, if you are willing, take this cup from me; yet not my will, but yours be done.”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ngel from heaven appeared to him and strengthened him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ing in anguish, he prayed more earnestly, and his sweat was like drops of blood falling to the groun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rose from prayer and went back to the disciples, he found them asleep, exhausted from sorrow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y are you sleeping?” he asked them. “Get up and pray so that you will not fall into temptation.”Jesus Arrested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he was still speaking a crowd came up, and the man who was called Judas, one of the Twelve, was leading them. He approached Jesus to kiss him,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asked him, “Judas, are you betraying the Son of Man with a kiss?”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’ followers saw what was going to happen, they said, “Lord, should we strike with our swords?”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them struck the servant of the high priest, cutting off his right ear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answered, “No more of this!” And he touched the man’s ear and healed him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said to the chief priests, the officers of the temple guard, and the elders, who had come for him, “Am I leading a rebellion, that you have come with swords and clubs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day I was with you in the temple courts, and you did not lay a hand on me. But this is your hour—when darkness reigns.”Peter Disowns Jesus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eizing him, they led him away and took him into the house of the high priest. Peter followed at a distance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ome there had kindled a fire in the middle of the courtyard and had sat down together, Peter sat down with them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rvant girl saw him seated there in the firelight. She looked closely at him and said, “This man was with him.”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denied it. “Woman, I don’t know him,” he said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later someone else saw him and said, “You also are one of them.”“Man, I am not!” Peter replied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out an hour later another asserted, “Certainly this fellow was with him, for he is a Galilean.”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er replied, “Man, I don’t know what you’re talking about!” Just as he was speaking, the rooster crowed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urned and looked straight at Peter. Then Peter remembered the word the Lord had spoken to him: “Before the rooster crows today, you will disown me three times.”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nt outside and wept bitterly.The Guards Mock Jesus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n who were guarding Jesus began mocking and beating him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lindfolded him and demanded, “Prophesy! Who hit you?”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many other insulting things to him.Jesus Before Pilate and Herod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daybreak the council of the elders of the people, both the chief priests and the teachers of the law, met together, and Jesus was led before them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you are the Messiah,” they said, “tell us.”Jesus answered, “If I tell you, you will not believe me,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 asked you, you would not answer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rom now on, the Son of Man will be seated at the right hand of the mighty God.”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l asked, “Are you then the Son of God?”He replied, “You say that I am.”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said, “Why do we need any more testimony? We have heard it from his own lips.”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2026-09-22T08:44:06Z</dcterms:created>
  <dcterms:modified xsi:type="dcterms:W3CDTF">2026-09-22T08:44:06Z</dcterms:modified>
  <dc:title>Bible.com.au: Luke 22:1-71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