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eplied: “Watch out that you are not deceived. For many will come in my name, claiming, ‘I am he,’ and, ‘The time is near.’ Do not follow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hear of wars and uprisings, do not be frightened. These things must happen first, but the end will not come right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to them: “Nation will rise against nation, and kingdom against king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be great earthquakes, famines and pestilences in various places, and fearful events and great signs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fore all this, they will seize you and persecute you. They will hand you over to synagogues and put you in prison, and you will be brought before kings and governors, and all on account of my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you will bear testimony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make up your mind not to worry beforehand how you will defend y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will give you words and wisdom that none of your adversaries will be able to resist or contradic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betrayed even by parents, brothers and sisters, relatives and friends, and they will put some of you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will hate you because of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idow’s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t a hair of your head will per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nd firm, and you will win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see Jerusalem being surrounded by armies, you will know that its desolation is n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let those who are in Judea flee to the mountains, let those in the city get out, and let those in the country not enter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is is the time of punishment in fulfillment of all that has been writ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dreadful it will be in those days for pregnant women and nursing mothers! There will be great distress in the land and wrath against this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fall by the sword and will be taken as prisoners to all the nations. Jerusalem will be trampled on by the Gentiles until the times of the Gentiles are fulfi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ill be signs in the sun, moon and stars. On the earth, nations will be in anguish and perplexity at the roaring and tossing of the s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will faint from terror, apprehensive of what is coming on the world, for the heavenly bodies will be sha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at time they will see the Son of Man coming in a cloud with power and great gl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looked up, he saw the rich putting their gifts into the temple treasu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se things begin to take place, stand up and lift up your heads, because your redemption is drawing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old them this parable: “Look at the fig tree and all the tre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y sprout leaves, you can see for yourselves and know that summer is ne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o, when you see these things happening, you know that the kingdom of God is ne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ruly I tell you, this generation will certainly not pass away until all these things have happe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ven and earth will pass away, but my words will never pass aw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 careful, or your hearts will be weighed down with carousing, drunkenness and the anxieties of life, and that day will close on you suddenly like a tra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t will come on all those who live on the face of the whole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always on the watch, and pray that you may be able to escape all that is about to happen, and that you may be able to stand before the Son of M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ach day Jesus was teaching at the temple, and each evening he went out to spend the night on the hill called the Mount of O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saw a poor widow put in two very small copper co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ll the people came early in the morning to hear him at the tem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ruly I tell you,” he said, “this poor widow has put in more than all the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se people gave their gifts out of their wealth; but she out of her poverty put in all she had to live on.”The Destruction of the Temple and Signs of the End Ti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his disciples were remarking about how the temple was adorned with beautiful stones and with gifts dedicated to God. But Jesus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what you see here, the time will come when not one stone will be left on another; every one of them will be thrown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acher,” they asked, “when will these things happen? And what will be the sign that they are about to take plac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2026-05-23T06:55:38Z</dcterms:created>
  <dcterms:modified xsi:type="dcterms:W3CDTF">2026-05-23T06:55:38Z</dcterms:modified>
  <dc:title>Bible.com.au: Luke 21:1-38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