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1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looked up, he saw the rich putting their gifts into the temple treasu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aw a poor widow put in two very small copper co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ruly I tell you,” he said, “this poor widow has put in more than all the oth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people gave their gifts out of their wealth; but she out of her poverty put in all she had to live on.”The Destruction of the Temple and Signs of the End Time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2026-06-04T07:09:42Z</dcterms:created>
  <dcterms:modified xsi:type="dcterms:W3CDTF">2026-06-04T07:09:42Z</dcterms:modified>
  <dc:title>Bible.com.au: Luke 21:1-4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