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1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0: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uthority of Jesus Questio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as Jesus was teaching the people in the temple courts and proclaiming the good news, the chief priests and the teachers of the law, together with the elders, came up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us by what authority you are doing these things,” they said. “Who gave you this author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plied, “I will also ask you a question. Tell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hn’s baptism—was it from heaven, or of human orig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discussed it among themselves and said, “If we say, ‘From heaven,’ he will ask, ‘Why didn’t you believ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we say, ‘Of human origin,’ all the people will stone us, because they are persuaded that John was a proph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answered, “We don’t know where it was fr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said, “Neither will I tell you by what authority I am doing these things.”The Parable of the Tena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ent on to tell the people this parable: “A man planted a vineyard, rented it to some farmers and went away for a long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harvest time he sent a servant to the tenants so they would give him some of the fruit of the vineyard. But the tenants beat him and sent him away empty-han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ent another servant, but that one also they beat and treated shamefully and sent away empty-hand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ent still a third, and they wounded him and threw him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owner of the vineyard said, ‘What shall I do? I will send my son, whom I love; perhaps they will respec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the tenants saw him, they talked the matter over. ‘This is the heir,’ they said. ‘Let’s kill him, and the inheritance will be ou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threw him out of the vineyard and killed him.“What then will the owner of the vineyard do to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ill come and kill those tenants and give the vineyard to others.”When the people heard this, they said, “God forb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looked directly at them and asked, “Then what is the meaning of that which is written:“ ‘The stone the builders rejectedhas become the cornerst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one who falls on that stone will be broken to pieces; anyone on whom it falls will be crush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eachers of the law and the chief priests looked for a way to arrest him immediately, because they knew he had spoken this parable against them. But they were afraid of the people.Paying Taxes to Caes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eeping a close watch on him, they sent spies, who pretended to be sincere. They hoped to catch Jesus in something he said, so that they might hand him over to the power and authority of the govern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spies questioned him: “Teacher, we know that you speak and teach what is right, and that you do not show partiality but teach the way of God in accordance with the tru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 it right for us to pay taxes to Caesar or n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w through their duplicity and said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ow me a denarius. Whose image and inscription are on it?”“Caesar’s,” they repli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d to them, “Then give back to Caesar what is Caesar’s, and to God what is Go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were unable to trap him in what he had said there in public. And astonished by his answer, they became silent.The Resurrection and Marriag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me of the Sadducees, who say there is no resurrection, came to Jesus with a ques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eacher,” they said, “Moses wrote for us that if a man’s brother dies and leaves a wife but no children, the man must marry the widow and raise up offspring for his bro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there were seven brothers. The first one married a woman and died childl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eco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n the third married her, and in the same way the seven died, leaving no child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inally, the woman died to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n, at the resurrection whose wife will she be, since the seven were married to 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replied, “The people of this age marry and are given in marriag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ose who are considered worthy of taking part in the age to come and in the resurrection from the dead will neither marry nor be given in marriag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can no longer die; for they are like the angels. They are God’s children, since they are children of the resurrec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n the account of the burning bush, even Moses showed that the dead rise, for he calls the Lord ‘the God of Abraham, and the God of Isaac, and the God of Jacob.’]]></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is not the God of the dead, but of the living, for to him all are ali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me of the teachers of the law responded, “Well said, teac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no one dared to ask him any more questions.Whose Son Is the Messi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Jesus said to them, “Why is it said that the Messiah is the son of Dav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avid himself declares in the Book of Psalms:“ ‘The Lord said to my Lord:“Sit at my right ha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until I make your enemiesa footstool for your feet.”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avid calls him ‘Lord.’ How then can he be his son?”Warning Against the Teachers of the Law]]></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ile all the people were listening, Jesus said to his discip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eware of the teachers of the law. They like to walk around in flowing robes and love to be greeted with respect in the marketplaces and have the most important seats in the synagogues and the places of honor at banque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y devour widows’ houses and for a show make lengthy prayers. These men will be punished most severel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2026-10-06T18:04:14Z</dcterms:created>
  <dcterms:modified xsi:type="dcterms:W3CDTF">2026-10-06T18:04:14Z</dcterms:modified>
  <dc:title>Bible.com.au: Luke 20:1-47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