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975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20: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sus said, “Neither will I tell you by what authority I am doing these things.”The Parable of the Tenan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went on to tell the people this parable: “A man planted a vineyard, rented it to some farmers and went away for a long ti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t harvest time he sent a servant to the tenants so they would give him some of the fruit of the vineyard. But the tenants beat him and sent him away empty-hand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sent another servant, but that one also they beat and treated shamefully and sent away empty-hand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sent still a third, and they wounded him and threw him ou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 owner of the vineyard said, ‘What shall I do? I will send my son, whom I love; perhaps they will respect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when the tenants saw him, they talked the matter over. ‘This is the heir,’ they said. ‘Let’s kill him, and the inheritance will be ou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y threw him out of the vineyard and killed him.“What then will the owner of the vineyard do to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will come and kill those tenants and give the vineyard to others.”When the people heard this, they said, “God forbi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sus looked directly at them and asked, “Then what is the meaning of that which is written:“ ‘The stone the builders rejectedhas become the cornersto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Authority of Jesus Question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veryone who falls on that stone will be broken to pieces; anyone on whom it falls will be crush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teachers of the law and the chief priests looked for a way to arrest him immediately, because they knew he had spoken this parable against them. But they were afraid of the people.Paying Taxes to Caes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eeping a close watch on him, they sent spies, who pretended to be sincere. They hoped to catch Jesus in something he said, so that they might hand him over to the power and authority of the governo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e spies questioned him: “Teacher, we know that you speak and teach what is right, and that you do not show partiality but teach the way of God in accordance with the tru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s it right for us to pay taxes to Caesar or no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saw through their duplicity and said to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how me a denarius. Whose image and inscription are on it?”“Caesar’s,” they repli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said to them, “Then give back to Caesar what is Caesar’s, and to God what is God’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were unable to trap him in what he had said there in public. And astonished by his answer, they became silent.The Resurrection and Marriag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me of the Sadducees, who say there is no resurrection, came to Jesus with a ques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e day as Jesus was teaching the people in the temple courts and proclaiming the good news, the chief priests and the teachers of the law, together with the elders, came up to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eacher,” they said, “Moses wrote for us that if a man’s brother dies and leaves a wife but no children, the man must marry the widow and raise up offspring for his broth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ow there were seven brothers. The first one married a woman and died childles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secon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n the third married her, and in the same way the seven died, leaving no childr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inally, the woman died too.]]></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ow then, at the resurrection whose wife will she be, since the seven were married to h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sus replied, “The people of this age marry and are given in marriag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those who are considered worthy of taking part in the age to come and in the resurrection from the dead will neither marry nor be given in marriag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y can no longer die; for they are like the angels. They are God’s children, since they are children of the resurrectio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in the account of the burning bush, even Moses showed that the dead rise, for he calls the Lord ‘the God of Abraham, and the God of Isaac, and the God of Jacob.’]]></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ell us by what authority you are doing these things,” they said. “Who gave you this authorit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He is not the God of the dead, but of the living, for to him all are aliv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Some of the teachers of the law responded, “Well said, teach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no one dared to ask him any more questions.Whose Son Is the Messia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Jesus said to them, “Why is it said that the Messiah is the son of Davi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David himself declares in the Book of Psalms:“ ‘The Lord said to my Lord:“Sit at my right han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until I make your enemiesa footstool for your feet.”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David calls him ‘Lord.’ How then can he be his son?”Warning Against the Teachers of the Law]]></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hile all the people were listening, Jesus said to his disciple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eware of the teachers of the law. They like to walk around in flowing robes and love to be greeted with respect in the marketplaces and have the most important seats in the synagogues and the places of honor at banquet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y devour widows’ houses and for a show make lengthy prayers. These men will be punished most severe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replied, “I will also ask you a question. Tell m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ohn’s baptism—was it from heaven, or of human orig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discussed it among themselves and said, “If we say, ‘From heaven,’ he will ask, ‘Why didn’t you believe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f we say, ‘Of human origin,’ all the people will stone us, because they are persuaded that John was a prophe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they answered, “We don’t know where it was from.”]]></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2026-08-04T22:07:40Z</dcterms:created>
  <dcterms:modified xsi:type="dcterms:W3CDTF">2026-08-04T22:07:40Z</dcterms:modified>
  <dc:title>Bible.com.au: Luke 20:1-47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