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00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re shepherds living out in the fields nearby, keeping watch over their flocks at n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 angel of the Lord appeared to them, and the glory of the Lord shone around them, and they were terrif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angel said to them, “Do not be afraid. I bring you good news that will cause great joy for all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day in the town of David a Savior has been born to you; he is the Messia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ill be a sign to you: You will find a baby wrapped in cloths and lying in a ma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ddenly a great company of the heavenly host appeared with the angel, praising God and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lory to God in the highest heaven,and on earth peace to those on whom his favor r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angels had left them and gone into heaven, the shepherds said to one another, “Let’s go to Bethlehem and see this thing that has happened, which the Lord has told us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hurried off and found Mary and Joseph, and the baby, who was lying in the ma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had seen him, they spread the word concerning what had been told them about this chi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irth of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who heard it were amazed at what the shepherds said 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Mary treasured up all these things and pondered them in her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hepherds returned, glorifying and praising God for all the things they had heard and seen, which were just as they had been t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e eighth day, when it was time to circumcise the child, he was named Jesus, the name the angel had given him before he was conceived.Jesus Presented in the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time came for the purification rites required by the Law of Moses, Joseph and Mary took him to Jerusalem to present him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it is written in the Law of the Lord, “Every firstborn male is to be consecrated 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offer a sacrifice in keeping with what is said in the Law of the Lord: “a pair of doves or two young pige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was a man in Jerusalem called Simeon, who was righteous and devout. He was waiting for the consolation of Israel, and the Holy Spirit was on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had been revealed to him by the Holy Spirit that he would not die before he had seen the Lord’s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ved by the Spirit, he went into the temple courts. When the parents brought in the child Jesus to do for him what the custom of the Law requi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Caesar Augustus issued a decree that a census should be taken of the entire Roman worl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imeon took him in his arms and praised God, say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vereign Lord, as you have promised,you may now dismiss your servant in pea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y eyes have seen your salv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you have prepared in the sight of all nat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light for revelation to the Gentiles,and the glory of your people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hild’s father and mother marveled at what was said about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Simeon blessed them and said to Mary, his mother: “This child is destined to cause the falling and rising of many in Israel, and to be a sign that will be spoken again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at the thoughts of many hearts will be revealed. And a sword will pierce your own soul to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 was also a prophet, Anna, the daughter of Penuel, of the tribe of Asher. She was very old; she had lived with her husband seven years after her marriag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n was a widow until she was eighty-four. She never left the temple but worshiped night and day, fasting and pr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the first census that took place while Quirinius was governor of Sy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Coming up to them at that very moment, she gave thanks to God and spoke about the child to all who were looking forward to the redemption of Jerusal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Joseph and Mary had done everything required by the Law of the Lord, they returned to Galilee to their own town of Nazar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child grew and became strong; he was filled with wisdom, and the grace of God was on him.The Boy Jesus at the Temp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ry year Jesus’ parents went to Jerusalem for the Festival of the Passov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en he was twelve years old, they went up to the festival, according to the custo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the festival was over, while his parents were returning home, the boy Jesus stayed behind in Jerusalem, but they were unaware of 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nking he was in their company, they traveled on for a day. Then they began looking for him among their relatives and friend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y did not find him, they went back to Jerusalem to look for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fter three days they found him in the temple courts, sitting among the teachers, listening to them and asking them questi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one who heard him was amazed at his understanding and his answ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everyone went to their own town to regist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his parents saw him, they were astonished. His mother said to him, “Son, why have you treated us like this? Your father and I have been anxiously searching for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y were you searching for me?” he asked. “Didn’t you know I had to be in my Father’s hou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y did not understand what he was saying to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he went down to Nazareth with them and was obedient to them. But his mother treasured all these things in her hear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Jesus grew in wisdom and stature, and in favor with God and m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seph also went up from the town of Nazareth in Galilee to Judea, to Bethlehem the town of David, because he belonged to the house and line of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ent there to register with Mary, who was pledged to be married to him and was expecting a chi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ey were there, the time came for the baby to be bo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gave birth to her firstborn, a son. She wrapped him in cloths and placed him in a manger, because there was no guest room available for them.]]></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2026-06-01T22:42:36Z</dcterms:created>
  <dcterms:modified xsi:type="dcterms:W3CDTF">2026-06-01T22:42:36Z</dcterms:modified>
  <dc:title>Bible.com.au: Luke 2:1-52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