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8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8-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hurried off and found Mary and Joseph, and the baby, who was lying in the mang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re shepherds living out in the fields nearby, keeping watch over their flocks at n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 angel of the Lord appeared to them, and the glory of the Lord shone around them, and they were terrif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angel said to them, “Do not be afraid. I bring you good news that will cause great joy for all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day in the town of David a Savior has been born to you; he is the Messia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ill be a sign to you: You will find a baby wrapped in cloths and lying in a mang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ddenly a great company of the heavenly host appeared with the angel, praising God and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lory to God in the highest heaven,and on earth peace to those on whom his favor r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ngels had left them and gone into heaven, the shepherds said to one another, “Let’s go to Bethlehem and see this thing that has happened, which the Lord has told us about.”]]></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2026-06-12T01:26:17Z</dcterms:created>
  <dcterms:modified xsi:type="dcterms:W3CDTF">2026-06-12T01:26:17Z</dcterms:modified>
  <dc:title>Bible.com.au: Luke 2:8-16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