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up and said to the Lord, “Look, Lord! Here and now I give half of my possessions to the poor, and if I have cheated anybody out of anything, I will pay back four times the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Today salvation has come to this house, because this man,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ca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y were listening to this, he went on to tell them a parable, because he was near Jerusalem and the people thought that the kingdom of God was going to appear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 man of noble birth went to a distant country to have himself appointed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called ten of his servants and gave them ten minas. ‘Put this money to work,’ he said,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made king, however, and returned home. Then he sent for the servants to whom he had given the money, in order to find out what they had gained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your mina has earned ten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my good servant!’ his master replied. ‘Because you have been trustworthy in a very small matter, take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 the Tax Collec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Sir, your mina has earned fiv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aster answered, ‘You take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other servant came and said, ‘Sir, here is your mina; I have kept it laid away in a piece of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out what you did not put in and reap what you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master replied, ‘I will judge you by your own words, you wicked servant! You knew, did you, that I am a hard man, taking out what I did not put in, and reaping what I did no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on deposit, so that when I came back, I c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standing by, ‘Take his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Sir,’ they said, ‘he already has 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 tell you that to everyone who has, more will be given, but as for the one who has nothing, even what they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enemies of mine who did not want me to be king over them—bring them here and kill them in front of me.’ ”Jesus Comes to Jerusale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said this, he went on ahead, going up to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hill called the Mount of Olives, he sent two of his disciples, sayi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o the village ahead of you, and as you enter it, you will find a colt tied there, which no one has ever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say,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were sent ahead went and found it just as he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asked them, “Why are you untying the co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replied, “The Lord needs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brought it to Jesus, threw their cloaks on the colt and put Jesus o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ent along,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the place where the road goes down the Mount of Olives, the whole crowd of disciples began joyfully to praise God in loud voices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as there by the name of Zacchaeus; he was a chief tax collector and was wealth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 in the name of the Lord!”“Peace in heaven and glory in the high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in the crowd said to Jesus,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tell you,” he replied, “if they keep quiet, the stones will cry ou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Jerusalem and saw the city,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 “If you, even you, had only known on this day what would bring you peace—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s will come upon you when your enemies will build an embankment against you and encircle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dash you to the ground, you and the children within your walls. They will not leave one stone on another, because you did not recognize the time of God’s coming to you.”Jesus at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courts, he began to drive out those who were sell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written,” he said to them, “ ‘My house will be a house of prayer’; but you have made it ‘a den of robb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at the temple. But the chief priests, the teachers of the law and the leaders among the people were trying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nted to see who Jesus was, but because he was short he could not see over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t they could not find any way to do it, because all the people hung on his word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and climbed a sycamore-fig tree to see him, since Jesus was coming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reached the spot, he looked up and said to him, “Zacchaeus, come down immediately. I must stay at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ame down at once and welcomed him gla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saw this and began to mutter, “He has gone to be the guest of a sinn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2026-06-05T03:25:15Z</dcterms:created>
  <dcterms:modified xsi:type="dcterms:W3CDTF">2026-06-05T03:25:15Z</dcterms:modified>
  <dc:title>Bible.com.au: Luke 19:1-48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