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18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he will see that they get justice, and quickly. However, when the Son of Man comes, will he find faith on the earth?”The Parable of the Pharisee and the Tax Collect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some who were confident of their own righteousness and looked down on everyone else, Jesus told this para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men went up to the temple to pray, one a Pharisee and the other a tax collect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 stood by himself and prayed: ‘God, I thank you that I am not like other people—robbers, evildoers, adulterers—or even like this tax collect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fast twice a week and give a tenth of all I g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tax collector stood at a distance. He would not even look up to heaven, but beat his breast and said, ‘God, have mercy on me, a sinn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ell you that this man, rather than the other, went home justified before God. For all those who exalt themselves will be humbled, and those who humble themselves will be exalted.”The Little Children and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were also bringing babies to Jesus for him to place his hands on them. When the disciples saw this, they rebuk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called the children to him and said, “Let the little children come to me, and do not hinder them, for the kingdom of God belongs to such as the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ruly I tell you, anyone who will not receive the kingdom of God like a little child will never enter it.”The Rich and the Kingdom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Persistent Wid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certain ruler asked him, “Good teacher, what must I do to inherit eternal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o you call me good?” Jesus answered. “No one is good—except God al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e commandments: ‘You shall not commit adultery, you shall not murder, you shall not steal, you shall not give false testimony, honor your father and m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se I have kept since I was a boy,” 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esus heard this, he said to him, “You still lack one thing. Sell everything you have and give to the poor, and you will have treasure in heaven. Then come,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e heard this, he became very sad, because he was very wealth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looked at him and said, “How hard it is for the rich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deed, it is easier for a camel to go through the eye of a needle than for someone who is rich to enter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heard this asked, “Who then can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replied, “What is impossible with man is possible with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told his disciples a parable to show them that they should always pray and not give 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said to him, “We have left all we had to follow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ruly I tell you,” Jesus said to them, “no one who has left home or wife or brothers or sisters or parents or children for the sake of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fail to receive many times as much in this age, and in the age to come eternal life.”Jesus Predicts His Death a Third Ti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took the Twelve aside and told them, “We are going up to Jerusalem, and everything that is written by the prophets about the Son of Man will be fulfill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delivered over to the Gentiles. They will mock him, insult him and spit o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ill flog him and kill him. On the third day he will rise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disciples did not understand any of this. Its meaning was hidden from them, and they did not know what he was talking about.A Blind Beggar Receives His S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Jesus approached Jericho, a blind man was sitting by the roadside begg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heard the crowd going by, he asked what was happen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told him, “Jesus of Nazareth is passing b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In a certain town there was a judge who neither feared God nor cared what people though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called out, “Jesus, Son of David, have mercy on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who led the way rebuked him and told him to be quiet, but he shouted all the more, “Son of David, have mercy on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topped and ordered the man to be brought to him. When he came near, Jesus asked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at do you want me to do for you?”“Lord, I want to see,” he repli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him, “Receive your sight; your faith has healed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mmediately he received his sight and followed Jesus, praising God. When all the people saw it, they also praised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a widow in that town who kept coming to him with the plea, ‘Grant me justice against my advers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 time he refused. But finally he said to himself, ‘Even though I don’t fear God or care what people th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because this widow keeps bothering me, I will see that she gets justice, so that she won’t eventually come and attack 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Listen to what the unjust judge s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ill not God bring about justice for his chosen ones, who cry out to him day and night? Will he keep putting them off?]]></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2026-06-18T16:56:51Z</dcterms:created>
  <dcterms:modified xsi:type="dcterms:W3CDTF">2026-06-18T16:56:51Z</dcterms:modified>
  <dc:title>Bible.com.au: Luke 18:1-43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