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n’t he rather say, ‘Prepare my supper, get yourself ready and wait on me while I eat and drink; after that you may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he thank the servant because he did what he was tol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you also, when you have done everything you were told to do, should say, ‘We are unworthy servants; we have only done our duty.’ ”Jesus Heals Ten Men With Lepro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on his way to Jerusalem, Jesus traveled along the border between Samaria and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he was going into a village, ten men who had leprosy met him. They stood at a dis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lled out in a loud voice, “Jesus, Master, have pity o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saw them, he said, “Go, show yourselves to the priests.” And as they went, they were clean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of them, when he saw he was healed, came back, praising God in a loud v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rew himself at Jesus’ feet and thanked him—and he was a Samarit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Were not all ten cleansed? Where are the other n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 Faith, Du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s no one returned to give praise to God except this foreig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aid to him, “Rise and go; your faith has made you well.”The Coming of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n being asked by the Pharisees when the kingdom of God would come, Jesus replied, “The coming of the kingdom of God is not something that can be ob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r will people say, ‘Here it is,’ or ‘There it is,’ because the kingdom of God is in your mid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his disciples, “The time is coming when you will long to see one of the days of the Son of Man, but you will not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will tell you, ‘There he is!’ or ‘Here he is!’ Do not go running off afte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Son of Man in his day will be like the lightning, which flashes and lights up the sky from one end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he must suffer many things and be rejected by this gene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st as it was in the days of Noah, so also will it be in the days of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ople were eating, drinking, marrying and being given in marriage up to the day Noah entered the ark. Then the flood came and destroyed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ings that cause people to stumble are bound to come, but woe to anyone through whom they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the same in the days of Lot. People were eating and drinking, buying and selling, planting and buil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day Lot left Sodom, fire and sulfur rained down from heaven and destroyed them 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ill be just like this on the day the Son of Man is revea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at day no one who is on the housetop, with possessions inside, should go down to get them. Likewise, no one in the field should go back for any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tries to keep their life will lose it, and whoever loses their life will preserv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on that night two people will be in one bed; one wi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will be grinding grain together; one wi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 Lord?” they asked.He replied, “Where there is a dead body, there the vultures will g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ould be better for them to be thrown into the sea with a millstone tied around their neck than to cause one of these little ones to stumb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atch yourselves.“If your brother or sister sins against you, rebuke them; and if they repent, forgiv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they sin against you seven times in a day and seven times come back to you saying ‘I repent,’ you must forgi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postles said to the Lord, “Increase our f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plied, “If you have faith as small as a mustard seed, you can say to this mulberry tree, ‘Be uprooted and planted in the sea,’ and it will obey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one of you has a servant plowing or looking after the sheep. Will he say to the servant when he comes in from the field, ‘Come along now and sit down to ea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2026-07-23T02:05:46Z</dcterms:created>
  <dcterms:modified xsi:type="dcterms:W3CDTF">2026-07-23T02:05:46Z</dcterms:modified>
  <dc:title>Bible.com.au: Luke 17:1-37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