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ster commended the dishonest manager because he had acted shrewdly. For the people of this world are more shrewd in dealing with their own kind than are the people of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use worldly wealth to gain friends for yourselves, so that when it is gone, you will be welcomed into eternal dwel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can be trusted with very little can also be trusted with much, and whoever is dishonest with very little will also be dishonest with mu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f you have not been trustworthy in handling worldly wealth, who will trust you with true ric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have not been trustworthy with someone else’s property, who will give you property of you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can serve two masters. Either you will hate the one and love the other, or you will be devoted to the one and despise the other. You cannot serve both God and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harisees, who loved money, heard all this and were sneering a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You are the ones who justify yourselves in the eyes of others, but God knows your hearts. What people value highly is detestable in God’s sight.Additional Teac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aw and the Prophets were proclaimed until John. Since that time, the good news of the kingdom of God is being preached, and everyone is forcing their way i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easier for heaven and earth to disappear than for the least stroke of a pen to drop out of the L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hrewd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divorces his wife and marries another woman commits adultery, and the man who marries a divorced woman commits adultery.The Rich Man and Laza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 rich man who was dressed in purple and fine linen and lived in luxury every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his gate was laid a beggar named Lazarus, covered with sor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longing to eat what fell from the rich man’s table. Even the dogs came and licked his s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ime came when the beggar died and the angels carried him to Abraham’s side. The rich man also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ades, where he was in torment, he looked up and saw Abraham far away, with Lazarus by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called to him, ‘Father Abraham, have pity on me and send Lazarus to dip the tip of his finger in water and cool my tongue, because I am in agony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replied, ‘Son, remember that in your lifetime you received your good things, while Lazarus received bad things, but now he is comforted here and you are in ag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sides all this, between us and you a great chasm has been set in place, so that those who want to go from here to you cannot, nor can anyone cross over from there to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Then I beg you, father, send Lazarus to my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old his disciples: “There was a rich man whose manager was accused of wasting his possess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have five brothers. Let him warn them, so that they will not also come to this place of tor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replied, ‘They have Moses and the Prophets; let them listen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No, father Abraham,’ he said, ‘but if someone from the dead goes to them, they will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him, ‘If they do not listen to Moses and the Prophets, they will not be convinced even if someone rises from the d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him in and asked him, ‘What is this I hear about you? Give an account of your management, because you cannot be manager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ager said to himself, ‘What shall I do now? My master is taking away my job. I’m not strong enough to dig, and I’m ashamed to be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know what I’ll do so that, when I lose my job here, people will welcome me into their hou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in each one of his master’s debtors. He asked the first,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Nine hundred gallons of olive oil,’ he replied.“The manager told him, ‘Take your bill, sit down quickly, and make it four hundred and fif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sked the second, ‘And how much do you owe?’“ ‘A thousand bushels of wheat,’ he replied.“He told him, ‘Take your bill and make it eight hundred.’]]></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Luke 16:1-31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