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218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5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rable of the Lost Shee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tax collectors and sinners were all gathering around to hear Jes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harisees and the teachers of the law muttered, “This man welcomes sinners and eats with them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told them this parabl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uppose one of you has a hundred sheep and loses one of them. Doesn’t he leave the ninety-nine in the open country and go after the lost sheep until he finds i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finds it, he joyfully puts it on his shoulder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es home. Then he calls his friends and neighbors together and says, ‘Rejoice with me; I have found my lost sheep.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ell you that in the same way there will be more rejoicing in heaven over one sinner who repents than over ninety-nine righteous persons who do not need to repent.The Parable of the Lost Coi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r suppose a woman has ten silver coins and loses one. Doesn’t she light a lamp, sweep the house and search carefully until she finds it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he finds it, she calls her friends and neighbors together and says, ‘Rejoice with me; I have found my lost coin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I tell you, there is rejoicing in the presence of the angels of God over one sinner who repents.”The Parable of the Lost Son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continued: “There was a man who had two s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er one said to his father, ‘Father, give me my share of the estate.’ So he divided his property between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t long after that, the younger son got together all he had, set off for a distant country and there squandered his wealth in wild 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had spent everything, there was a severe famine in that whole country, and he began to be in ne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went and hired himself out to a citizen of that country, who sent him to his fields to feed pig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nged to fill his stomach with the pods that the pigs were eating, but no one gave him anyth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n he came to his senses, he said, ‘How many of my father’s hired servants have food to spare, and here I am starving to death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t out and go back to my father and say to him: Father, I have sinned against heaven and against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 longer worthy to be called your son; make me like one of your hired servants.’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got up and went to his father.“But while he was still a long way off, his father saw him and was filled with compassion for him; he ran to his son, threw his arms around him and kissed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son said to him, ‘Father, I have sinned against heaven and against you. I am no longer worthy to be called your son.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the father said to his servants, ‘Quick! Bring the best robe and put it on him. Put a ring on his finger and sandals on his fee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the fattened calf and kill it. Let’s have a feast and celebrat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son of mine was dead and is alive again; he was lost and is found.’ So they began to celebrat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eanwhile, the older son was in the field. When he came near the house, he heard music and danc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called one of the servants and asked him what was going 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our brother has come,’ he replied, ‘and your father has killed the fattened calf because he has him back safe and sound.’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older brother became angry and refused to go in. So his father went out and pleaded with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his father, ‘Look! All these years I’ve been slaving for you and never disobeyed your orders. Yet you never gave me even a young goat so I could celebrate with my friend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is son of yours who has squandered your property with prostitutes comes home, you kill the fattened calf for him!’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My son,’ the father said, ‘you are always with me, and everything I have is your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had to celebrate and be glad, because this brother of yours was dead and is alive again; he was lost and is found.’ 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2026-09-26T06:53:02Z</dcterms:created>
  <dcterms:modified xsi:type="dcterms:W3CDTF">2026-09-26T06:53:02Z</dcterms:modified>
  <dc:title>Bible.com.au: Luke 15:1-32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