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7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omeone invites you to a wedding feast, do not take the place of honor, for a person more distinguished than you may have been invi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so, the host who invited both of you will come and say to you, ‘Give this person your seat.’ Then, humiliated, you will have to take the least important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ou are invited, take the lowest place, so that when your host comes, he will say to you, ‘Friend, move up to a better place.’ Then you will be honored in the presence of all the other gu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ll those who exalt themselves will be humbled, and those who humble themselves will be exal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sus said to his host, “When you give a luncheon or dinner, do not invite your friends, your brothers or sisters, your relatives, or your rich neighbors; if you do, they may invite you back and so you will be rep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you give a banquet, invite the poor, the crippled, the lame, the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will be blessed. Although they cannot repay you, you will be repaid at the resurrection of the righteous.”The Parable of the Great Banqu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ne of those at the table with him heard this, he said to Jesus, “Blessed is the one who will eat at the feast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replied: “A certain man was preparing a great banquet and invited many gue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time of the banquet he sent his servant to tell those who had been invited, ‘Come, for everything is now rea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t a Pharisee’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all alike began to make excuses. The first said, ‘I have just bought a field, and I must go and see it. Please excus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other said, ‘I have just bought five yoke of oxen, and I’m on my way to try them out. Please excus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ill another said, ‘I just got married, so I can’t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ervant came back and reported this to his master. Then the owner of the house became angry and ordered his servant, ‘Go out quickly into the streets and alleys of the town and bring in the poor, the crippled, the blind and the l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Sir,’ the servant said, ‘what you ordered has been done, but there is still ro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aster told his servant, ‘Go out to the roads and country lanes and compel them to come in, so that my house will be fu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ell you, not one of those who were invited will get a taste of my banquet.’ ”The Cost of Being a Disci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arge crowds were traveling with Jesus, and turning to them he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one comes to me and does not hate father and mother, wife and children, brothers and sisters—yes, even their own life—such a person cannot be my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ever does not carry their cross and follow me cannot be my disci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when Jesus went to eat in the house of a prominent Pharisee, he was being carefully watch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uppose one of you wants to build a tower. Won’t you first sit down and estimate the cost to see if you have enough money to complet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f you lay the foundation and are not able to finish it, everyone who sees it will ridicule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This person began to build and wasn’t able to fini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suppose a king is about to go to war against another king. Won’t he first sit down and consider whether he is able with ten thousand men to oppose the one coming against him with twenty thous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he is not able, he will send a delegation while the other is still a long way off and will ask for terms of pe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ame way, those of you who do not give up everything you have cannot be my discip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lt is good, but if it loses its saltiness, how can it be made salty ag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fit neither for the soil nor for the manure pile; it is thrown out.“Whoever has ears to hear, let them h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n front of him was a man suffering from abnormal swelling of his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sked the Pharisees and experts in the law, “Is it lawful to heal on the Sabbath or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remained silent. So taking hold of the man, he healed him and sent him on his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asked them, “If one of you has a child or an ox that falls into a well on the Sabbath day, will you not immediately pull it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had nothing to s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noticed how the guests picked the places of honor at the table, he told them this parabl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2026-08-25T04:12:02Z</dcterms:created>
  <dcterms:modified xsi:type="dcterms:W3CDTF">2026-08-25T04:12:02Z</dcterms:modified>
  <dc:title>Bible.com.au: Luke 14:1-35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