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whoever publicly acknowledges me before others, the Son of Man will also acknowledge before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oever disowns me before others will be disowned before the angel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one who speaks a word against the Son of Man will be forgiven, but anyone who blasphemes against the Holy Spirit will not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are brought before synagogues, rulers and authorities, do not worry about how you will defend yourselves or what you will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Spirit will teach you at that time what you should say.”The Parable of the Rich F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one in the crowd said to him, “Teacher, tell my brother to divide the inheritance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replied, “Man, who appointed me a judge or an arbiter betwe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to them, “Watch out! Be on your guard against all kinds of greed; life does not consist in an abundance of posses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ld them this parable: “The ground of a certain rich man yielded an abundant harv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hought to himself, ‘What shall I do? I have no place to store my cr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and Encourage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aid, ‘This is what I’ll do. I will tear down my barns and build bigger ones, and there I will store my surplus gr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ll say to myself, “You have plenty of grain laid up for many years. Take life easy; eat, drink and be merr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to him, ‘You fool! This very night your life will be demanded from you. Then who will get what you have prepared for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how it will be with whoever stores up things for themselves but is not rich toward God.”Do Not Wor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said to his disciples: “Therefore I tell you, do not worry about your life, what you will eat; or about your body, what you will 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life is more than food, and the body more than cloth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ey do not sow or reap, they have no storeroom or barn; yet God feeds them. And how much more valuable you are than bi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of you by worrying can add a single hour to your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nce you cannot do this very little thing, why do you worry about the r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how the wild flowers grow. They do not labor or spin. Yet I tell you, not even Solomon in all his splendor was dressed like one of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when a crowd of many thousands had gathered, so that they were trampling on one another, Jesus began to speak first to his disciples, saying: “Be on your guard against the yeast of the Pharisees, which is hypocri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at is how God clothes the grass of the field, which is here today, and tomorrow is thrown into the fire, how much more will he clothe you—you of little fa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o not set your heart on what you will eat or drink; do not worry about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pagan world runs after all such things, and your Father knows that you ne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seek his kingdom, and these things will be given to you as we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be afraid, little flock, for your Father has been pleased to give you the king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your possessions and give to the poor. Provide purses for yourselves that will not wear out, a treasure in heaven that will never fail, where no thief comes near and no moth destro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your heart will be also.Watchful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dressed ready for service and keep your lamps bur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servants waiting for their master to return from a wedding banquet, so that when he comes and knocks they can immediately open the door fo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 will be good for those servants whose master finds them watching when he comes. Truly I tell you, he will dress himself to serve, will have them recline at the table and will come and wait o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thing concealed that will not be disclosed, or hidden that will not be made kn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 will be good for those servants whose master finds them ready, even if he comes in the middle of the night or toward daybr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understand this: If the owner of the house had known at what hour the thief was coming, he would not have let his house be broken i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also must be ready, because the Son of Man will come at an hour when you do not expect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eter asked, “Lord, are you telling this parable to us, or to every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Lord answered, “Who then is the faithful and wise manager, whom the master puts in charge of his servants to give them their food allowance at the proper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will be good for that servant whom the master finds doing so when he retur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ruly I tell you, he will put him in charge of all his possessio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suppose the servant says to himself, ‘My master is taking a long time in coming,’ and he then begins to beat the other servants, both men and women, and to eat and drink and get dru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master of that servant will come on a day when he does not expect him and at an hour he is not aware of. He will cut him to pieces and assign him a place with the unbeliev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ervant who knows the master’s will and does not get ready or does not do what the master wants will be beaten with many blo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you have said in the dark will be heard in the daylight, and what you have whispered in the ear in the inner rooms will be proclaimed from the roof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one who does not know and does things deserving punishment will be beaten with few blows. From everyone who has been given much, much will be demanded; and from the one who has been entrusted with much, much more will be asked.Not Peace but Divi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have come to bring fire on the earth, and how I wish it were already kind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undergo, and what constraint I am under until it is comple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 you think I came to bring peace on earth? No, I tell you, but divis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rom now on there will be five in one family divided against each other, three against two and two against thr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will be divided, father against son and son against father, mother against daughter and daughter against mother, mother-in-law against daughter-in-law and daughter-in-law against mother-in-law.”Interpreting the Tim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said to the crowd: “When you see a cloud rising in the west, immediately you say, ‘It’s going to rain,’ and it do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south wind blows, you say, ‘It’s going to be hot,’ and it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ypocrites! You know how to interpret the appearance of the earth and the sky. How is it that you don’t know how to interpret this present ti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y don’t you judge for yourselves what is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my friends, do not be afraid of those who kill the body and after that can do no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s you are going with your adversary to the magistrate, try hard to be reconciled on the way, or your adversary may drag you off to the judge, and the judge turn you over to the officer, and the officer throw you into pris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tell you, you will not get out until you have paid the last penn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show you whom you should fear: Fear him who, after your body has been killed, has authority to throw you into hell. Yes, I tell you, f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not five sparrows sold for two pennies? Yet not one of them is forgotten b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deed, the very hairs of your head are all numbered. Don’t be afraid; you are worth more than many sparrow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Luke 12:1-59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