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816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2:6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not five sparrows sold for two pennies? Yet not one of them is forgotten by G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the very hairs of your head are all numbered. Don’t be afraid; you are worth more than many sparrow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2026-06-04T09:29:59Z</dcterms:created>
  <dcterms:modified xsi:type="dcterms:W3CDTF">2026-06-04T09:29:59Z</dcterms:modified>
  <dc:title>Bible.com.au: Luke 12:6-7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