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72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2: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one who does not know and does things deserving punishment will be beaten with few blows. From everyone who has been given much, much will be demanded; and from the one who has been entrusted with much, much more will be asked.Not Peace but Divis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2026-06-04T05:29:20Z</dcterms:created>
  <dcterms:modified xsi:type="dcterms:W3CDTF">2026-06-04T05:29:20Z</dcterms:modified>
  <dc:title>Bible.com.au: Luke 12:48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