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466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2:22-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Jesus said to his disciples: “Therefore I tell you, do not worry about your life, what you will eat; or about your body, what you will we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life is more than food, and the body more than cloth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onsider the ravens: They do not sow or reap, they have no storeroom or barn; yet God feeds them. And how much more valuable you are than bir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 of you by worrying can add a single hour to your l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ince you cannot do this very little thing, why do you worry about the r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onsider how the wild flowers grow. They do not labor or spin. Yet I tell you, not even Solomon in all his splendor was dressed like one of the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that is how God clothes the grass of the field, which is here today, and tomorrow is thrown into the fire, how much more will he clothe you—you of little fai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do not set your heart on what you will eat or drink; do not worry about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the pagan world runs after all such things, and your Father knows that you ne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seek his kingdom, and these things will be given to you as we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o not be afraid, little flock, for your Father has been pleased to give you the kingd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ell your possessions and give to the poor. Provide purses for yourselves that will not wear out, a treasure in heaven that will never fail, where no thief comes near and no moth destro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where your treasure is, there your heart will be also.Watchful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2026-10-04T16:13:11Z</dcterms:created>
  <dcterms:modified xsi:type="dcterms:W3CDTF">2026-10-04T16:13:11Z</dcterms:modified>
  <dc:title>Bible.com.au: Luke 12:22-34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