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60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22-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pagan world runs after all such things, and your Father knows that you ne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seek his kingdom, and these things will be given to you as we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be afraid, little flock, for your Father has been pleased to give you the king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ll your possessions and give to the poor. Provide purses for yourselves that will not wear out, a treasure in heaven that will never fail, where no thief comes near and no moth destro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where your treasure is, there your heart will be also.Watchful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esus said to his disciples: “Therefore I tell you, do not worry about your life, what you will eat; or about your body, what you will we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life is more than food, and the body more than clot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 the ravens: They do not sow or reap, they have no storeroom or barn; yet God feeds them. And how much more valuable you are than bi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of you by worrying can add a single hour to your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nce you cannot do this very little thing, why do you worry about the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ider how the wild flowers grow. They do not labor or spin. Yet I tell you, not even Solomon in all his splendor was dressed like one of the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at is how God clothes the grass of the field, which is here today, and tomorrow is thrown into the fire, how much more will he clothe you—you of little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o not set your heart on what you will eat or drink; do not worry about it.]]></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2026-06-04T03:34:44Z</dcterms:created>
  <dcterms:modified xsi:type="dcterms:W3CDTF">2026-06-04T03:34:44Z</dcterms:modified>
  <dc:title>Bible.com.au: Luke 12:22-34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