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85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2:13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is how it will be with whoever stores up things for themselves but is not rich toward God.”Do Not Worry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in the crowd said to him, “Teacher, tell my brother to divide the inheritance with me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plied, “Man, who appointed me a judge or an arbiter between you?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id to them, “Watch out! Be on your guard against all kinds of greed; life does not consist in an abundance of possessions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ld them this parable: “The ground of a certain rich man yielded an abundant harve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ought to himself, ‘What shall I do? I have no place to store my crops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n he said, ‘This is what I’ll do. I will tear down my barns and build bigger ones, and there I will store my surplus gr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’ll say to myself, “You have plenty of grain laid up for many years. Take life easy; eat, drink and be merry.” 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God said to him, ‘You fool! This very night your life will be demanded from you. Then who will get what you have prepared for yourself?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2026-06-04T05:50:47Z</dcterms:created>
  <dcterms:modified xsi:type="dcterms:W3CDTF">2026-06-04T05:50:47Z</dcterms:modified>
  <dc:title>Bible.com.au: Luke 12:13-21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