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enter a town and are welcomed, eat what is offered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 sick who are there and tell them, ‘The kingdom of God has come near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enter a town and are not welcomed, go into its streets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dust of your town we wipe from our feet as a warning to you. Yet be sure of this: The kingdom of God has come n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it will be more bearable on that day for Sodom than for that t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Chorazin! Woe to you, Bethsaida! For if the miracles that were performed in you had been performed in Tyre and Sidon, they would have repented long ago, sitting in sackcloth and as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ill be more bearable for Tyre and Sidon at the judgment than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Capernaum, will you be lifted to the heavens? No, you will go down to Ha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listens to you listens to me; whoever rejects you rejects me; but whoever rejects me rejects him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y-two returned with joy and said, “Lord, even the demons submit to us in your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Seventy-Tw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I saw Satan fall like lightning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given you authority to trample on snakes and scorpions and to overcome all the power of the enemy; nothing will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do not rejoice that the spirits submit to you, but rejoice that your names are written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full of joy through the Holy Spirit, said, “I praise you, Father, Lord of heaven and earth, because you have hidden these things from the wise and learned, and revealed them to little children. Yes, Father, for this is what you were pleased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committed to me by my Father. No one knows who the Son is except the Father, and no one knows who the Father is except the Son and those to whom the Son chooses to revea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urned to his disciples and said privately, “Blessed are the eyes that see what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wanted to see what you see but did not see it, and to hear what you hear but did not hear it.”The Parable of 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one occasion an expert in the law stood up to test Jesus. “Teacher,” he asked, “what must I do to inherit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written in the Law?” he replied. “How do you rea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 ‘Love the Lord your God with all your heart and with all your soul and with all your strength and with all your mind’; and, ‘Love your neighbor as your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Lord appointed seventy-two others and sent them two by two ahead of him to every town and place where he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answered correctly,” Jesus replied. “Do this and you will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wanted to justify himself, so he asked Jesus, “And who is my neighb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reply Jesus said: “A man was going down from Jerusalem to Jericho, when he was attacked by robbers. They stripped him of his clothes, beat him and went away,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e same road, and when he saw the man, he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oo, a Levite, when he came to the place and saw him, passed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Samaritan, as he traveled, came where the man was; and when he saw him, he took pity on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ent to him and bandaged his wounds, pouring on oil and wine. Then he put the man on his own donkey, brought him to an inn and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he took out two denarii and gave them to the innkeeper. ‘Look after him,’ he said, ‘and when I return, I will reimburse you for any extra expense you may ha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do you think was a neighbor to the man who fell into the hands of robb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xpert in the law replied, “The one who had mercy on him.”Jesus told him, “Go and do likewise.”At the Home of 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The harvest is plentiful, but the workers are few. Ask the Lord of the harvest, therefore, to send out workers into his harvest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Jesus and his disciples were on their way, he came to a village where a woman named Martha opened her home 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called Mary, who sat at the Lord’s feet listening to what h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distracted by all the preparations that had to be made. She came to him and asked, “Lord, don’t you care that my sister has left me to do the work by myself? Tell her to help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rtha, Martha,” the Lord answered, “you are worried and upset about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few things are needed—or indeed only one. Mary has chosen what is better,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I am sending you out like lambs among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ake a purse or bag or sandals; and do not greet anyone on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enter a house, first say, ‘Peace to t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who promotes peace is there, your peace will rest on them; if not, it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there, eating and drinking whatever they give you, for the worker deserves his wages. Do not move around from house to hous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Luke 10:1-42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