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697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enter a town and are welcomed, eat what is offered 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al the sick who are there and tell them, ‘The kingdom of God has come near to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enter a town and are not welcomed, go into its streets and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n the dust of your town we wipe from our feet as a warning to you. Yet be sure of this: The kingdom of God has come n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tell you, it will be more bearable on that day for Sodom than for that t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e to you, Chorazin! Woe to you, Bethsaida! For if the miracles that were performed in you had been performed in Tyre and Sidon, they would have repented long ago, sitting in sackcloth and ash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t will be more bearable for Tyre and Sidon at the judgment than for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ou, Capernaum, will you be lifted to the heavens? No, you will go down to Had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ever listens to you listens to me; whoever rejects you rejects me; but whoever rejects me rejects him who sent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eventy-two returned with joy and said, “Lord, even the demons submit to us in your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Sends Out the Seventy-Tw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replied, “I saw Satan fall like lightning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have given you authority to trample on snakes and scorpions and to overcome all the power of the enemy; nothing will harm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do not rejoice that the spirits submit to you, but rejoice that your names are written in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esus, full of joy through the Holy Spirit, said, “I praise you, Father, Lord of heaven and earth, because you have hidden these things from the wise and learned, and revealed them to little children. Yes, Father, for this is what you were pleased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ings have been committed to me by my Father. No one knows who the Son is except the Father, and no one knows who the Father is except the Son and those to whom the Son chooses to revea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turned to his disciples and said privately, “Blessed are the eyes that see what you s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tell you that many prophets and kings wanted to see what you see but did not see it, and to hear what you hear but did not hear it.”The Parable of the Good Samarit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 one occasion an expert in the law stood up to test Jesus. “Teacher,” he asked, “what must I do to inherit eternal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is written in the Law?” he replied. “How do you rea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answered, “ ‘Love the Lord your God with all your heart and with all your soul and with all your strength and with all your mind’; and, ‘Love your neighbor as yoursel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the Lord appointed seventy-two others and sent them two by two ahead of him to every town and place where he was about to 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have answered correctly,” Jesus replied. “Do this and you will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wanted to justify himself, so he asked Jesus, “And who is my neighbo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reply Jesus said: “A man was going down from Jerusalem to Jericho, when he was attacked by robbers. They stripped him of his clothes, beat him and went away, leaving him half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priest happened to be going down the same road, and when he saw the man, he passed by on the other si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too, a Levite, when he came to the place and saw him, passed by on the other sid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a Samaritan, as he traveled, came where the man was; and when he saw him, he took pity on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went to him and bandaged his wounds, pouring on oil and wine. Then he put the man on his own donkey, brought him to an inn and took care of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next day he took out two denarii and gave them to the innkeeper. ‘Look after him,’ he said, ‘and when I return, I will reimburse you for any extra expense you may hav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ich of these three do you think was a neighbor to the man who fell into the hands of robb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expert in the law replied, “The one who had mercy on him.”Jesus told him, “Go and do likewise.”At the Home of Martha and 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them, “The harvest is plentiful, but the workers are few. Ask the Lord of the harvest, therefore, to send out workers into his harvest fiel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Jesus and his disciples were on their way, he came to a village where a woman named Martha opened her home to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 had a sister called Mary, who sat at the Lord’s feet listening to what he sai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Martha was distracted by all the preparations that had to be made. She came to him and asked, “Lord, don’t you care that my sister has left me to do the work by myself? Tell her to help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artha, Martha,” the Lord answered, “you are worried and upset about many thing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ut few things are needed—or indeed only one. Mary has chosen what is better, and it will not be taken away from h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I am sending you out like lambs among wolv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o not take a purse or bag or sandals; and do not greet anyone on the ro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you enter a house, first say, ‘Peace to this hou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someone who promotes peace is there, your peace will rest on them; if not, it will return to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ay there, eating and drinking whatever they give you, for the worker deserves his wages. Do not move around from house to house.]]></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2026-06-01T22:38:38Z</dcterms:created>
  <dcterms:modified xsi:type="dcterms:W3CDTF">2026-06-01T22:38:38Z</dcterms:modified>
  <dc:title>Bible.com.au: Luke 10:1-42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