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presProps" Target="presProps.xml"/>
  <Relationship Id="rId87" Type="http://schemas.openxmlformats.org/officeDocument/2006/relationships/viewProps" Target="viewProps.xml"/>
  <Relationship Id="rId8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388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1-8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ntroduc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ny have undertaken to draw up an account of the things that have been fulfilled among 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ust as they were handed down to us by those who from the first were eyewitnesses and servants of the w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th this in mind, since I myself have carefully investigated everything from the beginning, I too decided to write an orderly account for you, most excellent Theophil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at you may know the certainty of the things you have been taught.The Birth of John the Baptist Foreto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e time of Herod king of Judea there was a priest named Zechariah, who belonged to the priestly division of Abijah; his wife Elizabeth was also a descendant of Aar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oth of them were righteous in the sight of God, observing all the Lord’s commands and decrees blameless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y were childless because Elizabeth was not able to conceive, and they were both very o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ce when Zechariah’s division was on duty and he was serving as priest before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was chosen by lot, according to the custom of the priesthood, to go into the temple of the Lord and burn incen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the time for the burning of incense came, all the assembled worshipers were praying outsid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an angel of the Lord appeared to him, standing at the right side of the altar of incen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Zechariah saw him, he was startled and was gripped with fe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angel said to him: “Do not be afraid, Zechariah; your prayer has been heard. Your wife Elizabeth will bear you a son, and you are to call him Joh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will be a joy and delight to you, and many will rejoice because of his bi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he will be great in the sight of the Lord. He is never to take wine or other fermented drink, and he will be filled with the Holy Spirit even before he is bor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will bring back many of the people of Israel to the Lord their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will go on before the Lord, in the spirit and power of Elijah, to turn the hearts of the parents to their children and the disobedient to the wisdom of the righteous—to make ready a people prepared for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Zechariah asked the angel, “How can I be sure of this? I am an old man and my wife is well along in yea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angel said to him, “I am Gabriel. I stand in the presence of God, and I have been sent to speak to you and to tell you this good new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now you will be silent and not able to speak until the day this happens, because you did not believe my words, which will come true at their appointed ti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eanwhile, the people were waiting for Zechariah and wondering why he stayed so long in the tem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he came out, he could not speak to them. They realized he had seen a vision in the temple, for he kept making signs to them but remained unable to spea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his time of service was completed, he returned ho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fter this his wife Elizabeth became pregnant and for five months remained in seclus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has done this for me,” she said. “In these days he has shown his favor and taken away my disgrace among the people.”The Birth of Jesus Foretol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n the sixth month of Elizabeth’s pregnancy, God sent the angel Gabriel to Nazareth, a town in Galile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o a virgin pledged to be married to a man named Joseph, a descendant of David. The virgin’s name was Mar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angel went to her and said, “Greetings, you who are highly favored! The Lord is with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ary was greatly troubled at his words and wondered what kind of greeting this might b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the angel said to her, “Do not be afraid, Mary; you have found favor with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will conceive and give birth to a son, and you are to call him Jesu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will be great and will be called the Son of the Most High. The Lord God will give him the throne of his father Davi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will reign over Jacob’s descendants forever; his kingdom will never en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ow will this be,” Mary asked the angel, “since I am a virgi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angel answered, “The Holy Spirit will come on you, and the power of the Most High will overshadow you. So the holy one to be born will be called the Son of Go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Even Elizabeth your relative is going to have a child in her old age, and she who was said to be unable to conceive is in her sixth mont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no word from God will ever fai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am the Lord’s servant,” Mary answered. “May your word to me be fulfilled.” Then the angel left her.Mary Visits Elizabe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t that time Mary got ready and hurried to a town in the hill country of Jude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here she entered Zechariah’s home and greeted Elizabet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en Elizabeth heard Mary’s greeting, the baby leaped in her womb, and Elizabeth was filled with the Holy Spiri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n a loud voice she exclaimed: “Blessed are you among women, and blessed is the child you will bea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why am I so favored, that the mother of my Lord should come to 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s soon as the sound of your greeting reached my ears, the baby in my womb leaped for jo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lessed is she who has believed that the Lord would fulfill his promises to her!”Mary’s Song]]></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Mary said:“My soul glorifies the Lor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my spirit rejoices in God my Savio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for he has been mindfulof the humble state of his servant.From now on all generations will call me bless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for the Mighty One has done great things for me—holy is his nam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His mercy extends to those who fear him,from generation to generati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He has performed mighty deeds with his arm;he has scattered those who are proud in their inmost thought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He has brought down rulers from their thronesbut has lifted up the humbl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He has filled the hungry with good thingsbut has sent the rich away empt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He has helped his servant Israel,remembering to be merciful]]></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o Abraham and his descendants forever,just as he promised our ancestor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Mary stayed with Elizabeth for about three months and then returned home.The Birth of John the Baptis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When it was time for Elizabeth to have her baby, she gave birth to a so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Her neighbors and relatives heard that the Lord had shown her great mercy, and they shared her joy.]]></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On the eighth day they came to circumcise the child, and they were going to name him after his father Zechariah,]]></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but his mother spoke up and said, “No! He is to be called Joh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They said to her, “There is no one among your relatives who has that nam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n they made signs to his father, to find out what he would like to name the child.]]></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He asked for a writing tablet, and to everyone’s astonishment he wrote, “His name is Joh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Immediately his mouth was opened and his tongue set free, and he began to speak, praising God.]]></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ll the neighbors were filled with awe, and throughout the hill country of Judea people were talking about all these thing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Everyone who heard this wondered about it, asking, “What then is this child going to be?” For the Lord’s hand was with him.Zechariah’s Song]]></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His father Zechariah was filled with the Holy Spirit and prophesied:]]></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Praise be to the Lord, the God of Israel,because he has come to his people and redeemed them.]]></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He has raised up a horn of salvation for usin the house of his servant David]]></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as he said through his holy prophets of long ag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salvation from our enemiesand from the hand of all who hate u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to show mercy to our ancestorsand to remember his holy covenant,]]></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the oath he swore to our father Abraham:]]></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to rescue us from the hand of our enemies,and to enable us to serve him without fear]]></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in holiness and righteousness before him all our day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6 ]]></a:t>
            </a:r>
            <a:r>
              <a:rPr lang="en-US" b="1" sz="3000" spc="0" u="none">
                <a:solidFill>
                  <a:srgbClr val="000000">
                    <a:alpha val="100.00%"/>
                  </a:srgbClr>
                </a:solidFill>
                <a:latin typeface="Calibri"/>
              </a:rPr>
              <a:t><![CDATA[And you, my child, will be called a prophet of the Most High;for you will go on before the Lord to prepare the way for him,]]></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7 ]]></a:t>
            </a:r>
            <a:r>
              <a:rPr lang="en-US" b="1" sz="3000" spc="0" u="none">
                <a:solidFill>
                  <a:srgbClr val="000000">
                    <a:alpha val="100.00%"/>
                  </a:srgbClr>
                </a:solidFill>
                <a:latin typeface="Calibri"/>
              </a:rPr>
              <a:t><![CDATA[to give his people the knowledge of salvationthrough the forgiveness of their sin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because of the tender mercy of our God,by which the rising sun will come to us from heaven]]></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to shine on those living in darknessand in the shadow of death,to guide our feet into the path of peace.”]]></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0 ]]></a:t>
            </a:r>
            <a:r>
              <a:rPr lang="en-US" b="1" sz="3000" spc="0" u="none">
                <a:solidFill>
                  <a:srgbClr val="000000">
                    <a:alpha val="100.00%"/>
                  </a:srgbClr>
                </a:solidFill>
                <a:latin typeface="Calibri"/>
              </a:rPr>
              <a:t><![CDATA[And the child grew and became strong in spirit; and he lived in the wilderness until he appeared publicly to Israel.]]></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2026-09-26T11:35:48Z</dcterms:created>
  <dcterms:modified xsi:type="dcterms:W3CDTF">2026-09-26T11:35:48Z</dcterms:modified>
  <dc:title>Bible.com.au: Luke 1:1-80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