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83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:39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Mary got ready and hurried to a town in the hill country of Judea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she entered Zechariah’s home and greeted Elizabe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lizabeth heard Mary’s greeting, the baby leaped in her womb, and Elizabeth was filled with the Holy Spir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loud voice she exclaimed: “Blessed are you among women, and blessed is the child you will bear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y am I so favored, that the mother of my Lord should come to m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the sound of your greeting reached my ears, the baby in my womb leaped for jo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she who has believed that the Lord would fulfill his promises to her!”Mary’s Song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2026-06-04T08:34:24Z</dcterms:created>
  <dcterms:modified xsi:type="dcterms:W3CDTF">2026-06-04T08:34:24Z</dcterms:modified>
  <dc:title>Bible.com.au: Luke 1:39-45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