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426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aron came to the altar and slaughtered the calf as a sin offering for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ons brought the blood to him, and he dipped his finger into the blood and put it on the horns of the altar; the rest of the blood he poured out at the base of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altar he burned the fat, the kidneys and the long lobe of the liver from the sin offering, as the Lor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lesh and the hide he burned up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laughtered the burnt offering. His sons handed him the blood, and he splashed it against the sides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handed him the burnt offering piece by piece, including the head, and he burned them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hed the internal organs and the legs and burned them on top of the burnt offering on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aron then brought the offering that was for the people. He took the goat for the people’s sin offering and slaughtered it and offered it for a sin offering as he did with the first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brought the burnt offering and offered it in the prescribed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brought the grain offering, took a handful of it and burned it on the altar in addition to the morning’s burnt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s Begin Their Minis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laughtered the ox and the ram as the fellowship offering for the people. His sons handed him the blood, and he splashed it against the sides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fat portions of the ox and the ram—the fat tail, the layer of fat, the kidneys and the long lobe of the li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they laid on the breasts, and then Aaron burned the fat on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aron waved the breasts and the right thigh before the Lord as a wave offering, as Moses comma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aron lifted his hands toward the people and blessed them. And having sacrificed the sin offering, the burnt offering and the fellowship offering, he stepped d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and Aaron then went into the tent of meeting. When they came out, they blessed the people; and the glory of the Lord appeared to all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ire came out from the presence of the Lord and consumed the burnt offering and the fat portions on the altar. And when all the people saw it, they shouted for joy and fell facedow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eighth day Moses summoned Aaron and his sons and the elders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Aaron, “Take a bull calf for your sin offering and a ram for your burnt offering, both without defect, and present them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y to the Israelites: ‘Take a male goat for a sin offering, a calf and a lamb—both a year old and without defect—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n ox and a ram for a fellowship offering to sacrifice before the Lord, together with a grain offering mixed with olive oil. For today the Lord will appear to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ook the things Moses commanded to the front of the tent of meeting, and the entire assembly came near and stood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said, “This is what the Lord has commanded you to do, so that the glory of the Lord may appear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said to Aaron, “Come to the altar and sacrifice your sin offering and your burnt offering and make atonement for yourself and the people; sacrifice the offering that is for the people and make atonement for them, as the Lord has commanded.”]]></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2026-07-24T20:52:44Z</dcterms:created>
  <dcterms:modified xsi:type="dcterms:W3CDTF">2026-07-24T20:52:44Z</dcterms:modified>
  <dc:title>Bible.com.au: Leviticus 9:1-24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