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75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4: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hall remove all the fat from the bull of the sin offering—all the fat that is connected to the internal orga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oth kidneys with the fat on them near the loins, and the long lobe of the liver, which he will remove with the kidney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ust as the fat is removed from the ox sacrificed as a fellowship offering. Then the priest shall burn them on the altar of burnt offer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hide of the bull and all its flesh, as well as the head and legs, the internal organs and the intestin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is, all the rest of the bull—he must take outside the camp to a place ceremonially clean, where the ashes are thrown, and burn it there in a wood fire on the ash hea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If the whole Israelite community sins unintentionally and does what is forbidden in any of the Lord’s commands, even though the community is unaware of the matter, when they realize their guil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sin they committed becomes known, the assembly must bring a young bull as a sin offering and present it before the tent of meet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elders of the community are to lay their hands on the bull’s head before the Lord, and the bull shall be slaughtered before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anointed priest is to take some of the bull’s blood into the tent of meet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shall dip his finger into the blood and sprinkle it before the Lord seven times in front of the curta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in Offer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is to put some of the blood on the horns of the altar that is before the Lord in the tent of meeting. The rest of the blood he shall pour out at the base of the altar of burnt offering at the entrance to the tent of meet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shall remove all the fat from it and burn it on the alt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do with this bull just as he did with the bull for the sin offering. In this way the priest will make atonement for the community, and they will be forgiv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he shall take the bull outside the camp and burn it as he burned the first bull. This is the sin offering for the communi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 ‘When a leader sins unintentionally and does what is forbidden in any of the commands of the Lord his God, when he realizes his guil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sin he has committed becomes known, he must bring as his offering a male goat without defec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is to lay his hand on the goat’s head and slaughter it at the place where the burnt offering is slaughtered before the Lord. It is a sin offer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 priest shall take some of the blood of the sin offering with his finger and put it on the horns of the altar of burnt offering and pour out the rest of the blood at the base of the alta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shall burn all the fat on the altar as he burned the fat of the fellowship offering. In this way the priest will make atonement for the leader’s sin, and he will be forgiv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 ‘If any member of the community sins unintentionally and does what is forbidden in any of the Lord’s commands, when they realize their guil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sin they have committed becomes known, they must bring as their offering for the sin they committed a female goat without defec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are to lay their hand on the head of the sin offering and slaughter it at the place of the burnt offer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 priest is to take some of the blood with his finger and put it on the horns of the altar of burnt offering and pour out the rest of the blood at the base of the alta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shall remove all the fat, just as the fat is removed from the fellowship offering, and the priest shall burn it on the altar as an aroma pleasing to the Lord. In this way the priest will make atonement for them, and they will be forgiv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 ‘If someone brings a lamb as their sin offering, they are to bring a female without defec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are to lay their hand on its head and slaughter it for a sin offering at the place where the burnt offering is slaughter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the priest shall take some of the blood of the sin offering with his finger and put it on the horns of the altar of burnt offering and pour out the rest of the blood at the base of the alta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y shall remove all the fat, just as the fat is removed from the lamb of the fellowship offering, and the priest shall burn it on the altar on top of the food offerings presented to the Lord. In this way the priest will make atonement for them for the sin they have committed, and they will be forgiv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y to the Israelites: ‘When anyone sins unintentionally and does what is forbidden in any of the Lord’s comman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 ‘If the anointed priest sins, bringing guilt on the people, he must bring to the Lord a young bull without defect as a sin offering for the sin he has committ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is to present the bull at the entrance to the tent of meeting before the Lord. He is to lay his hand on its head and slaughter it there before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anointed priest shall take some of the bull’s blood and carry it into the tent of meet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is to dip his finger into the blood and sprinkle some of it seven times before the Lord, in front of the curtain of the sanctua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riest shall then put some of the blood on the horns of the altar of fragrant incense that is before the Lord in the tent of meeting. The rest of the bull’s blood he shall pour out at the base of the altar of burnt offering at the entrance to the tent of meeting.]]></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2026-06-12T05:14:46Z</dcterms:created>
  <dcterms:modified xsi:type="dcterms:W3CDTF">2026-06-12T05:14:46Z</dcterms:modified>
  <dc:title>Bible.com.au: Leviticus 4:1-35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