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5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3: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ay your hand on its head and slaughter it in front of the tent of meeting. Then Aaron’s sons shall splash its blood against the sides of the alt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rom the fellowship offering you are to bring a food offering to the Lord: its fat, the entire fat tail cut off close to the backbone, the internal organs and all the fat that is connected to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oth kidneys with the fat on them near the loins, and the long lobe of the liver, which you will remove with the kidney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riest shall burn them on the altar as a food offering presented to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 ‘If your offering is a goat, you are to present it before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ay your hand on its head and slaughter it in front of the tent of meeting. Then Aaron’s sons shall splash its blood against the sides of the alt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rom what you offer you are to present this food offering to the Lord: the internal organs and all the fat that is connected to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oth kidneys with the fat on them near the loins, and the long lobe of the liver, which you will remove with the kidne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riest shall burn them on the altar as a food offering, a pleasing aroma. All the fat is the Lor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 ‘This is a lasting ordinance for the generations to come, wherever you live: You must not eat any fat or any blood.’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ellowship Offer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 ‘If your offering is a fellowship offering, and you offer an animal from the herd, whether male or female, you are to present before the Lord an animal without defec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are to lay your hand on the head of your offering and slaughter it at the entrance to the tent of meeting. Then Aaron’s sons the priests shall splash the blood against the sides of the alt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rom the fellowship offering you are to bring a food offering to the Lord: the internal organs and all the fat that is connected to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oth kidneys with the fat on them near the loins, and the long lobe of the liver, which you will remove with the kidney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Aaron’s sons are to burn it on the altar on top of the burnt offering that is lying on the burning wood; it is a food offering, an aroma pleasing 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 ‘If you offer an animal from the flock as a fellowship offering to the Lord, you are to offer a male or female without defec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you offer a lamb, you are to present it before the Lord,]]></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2026-06-01T22:34:51Z</dcterms:created>
  <dcterms:modified xsi:type="dcterms:W3CDTF">2026-06-01T22:34:51Z</dcterms:modified>
  <dc:title>Bible.com.au: Leviticus 3:1-17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