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1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bread is to be set out before the Lord regularly, Sabbath after Sabbath, on behalf of the Israelites, as a lasting covena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t belongs to Aaron and his sons, who are to eat it in the sanctuary area, because it is a most holy part of their perpetual share of the food offerings presented to the Lord.”A Blasphemer Put to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 son of an Israelite mother and an Egyptian father went out among the Israelites, and a fight broke out in the camp between him and an Israelit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on of the Israelite woman blasphemed the Name with a curse; so they brought him to Moses. (His mother’s name was Shelomith, the daughter of Dibri the Danit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put him in custody until the will of the Lord should be made clear to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Lord said to Mos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ake the blasphemer outside the camp. All those who heard him are to lay their hands on his head, and the entire assembly is to stone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ay to the Israelites: ‘Anyone who curses their God will be held responsib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yone who blasphemes the name of the Lord is to be put to death. The entire assembly must stone them. Whether foreigner or native-born, when they blaspheme the Name they are to be put to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 ‘Anyone who takes the life of a human being is to be put to de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Olive Oil and Bread Set Before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yone who takes the life of someone’s animal must make restitution—life for lif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yone who injures their neighbor is to be injured in the same mann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racture for fracture, eye for eye, tooth for tooth. The one who has inflicted the injury must suffer the same inju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oever kills an animal must make restitution, but whoever kills a human being is to be put to dea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are to have the same law for the foreigner and the native-born. I am the Lord your God.’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Moses spoke to the Israelites, and they took the blasphemer outside the camp and stoned him. The Israelites did as the Lord commanded Mos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mmand the Israelites to bring you clear oil of pressed olives for the light so that the lamps may be kept burning continual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utside the curtain that shields the ark of the covenant law in the tent of meeting, Aaron is to tend the lamps before the Lord from evening till morning, continually. This is to be a lasting ordinance for the generations to co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amps on the pure gold lampstand before the Lord must be tended continual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ake the finest flour and bake twelve loaves of bread, using two-tenths of an ephah for each loa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rrange them in two stacks, six in each stack, on the table of pure gold before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y each stack put some pure incense as a memorial portion to represent the bread and to be a food offering presented to the Lord.]]></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2026-08-01T09:01:55Z</dcterms:created>
  <dcterms:modified xsi:type="dcterms:W3CDTF">2026-08-01T09:01:55Z</dcterms:modified>
  <dc:title>Bible.com.au: Leviticus 24:1-23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