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bread is to be set out before the Lord regularly, Sabbath after Sabbath, on behalf of the Israelites, as a lasting coven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belongs to Aaron and his sons, who are to eat it in the sanctuary area, because it is a most holy part of their perpetual share of the food offerings presented to the Lord.”A Blasphemer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son of an Israelite mother and an Egyptian father went out among the Israelites, and a fight broke out in the camp between him and an Israeli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n of the Israelite woman blasphemed the Name with a curse; so they brought him to Moses. (His mother’s name was Shelomith, the daughter of Dibri the Dani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ut him in custody until the will of the Lord should be made clear 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the blasphemer outside the camp. All those who heard him are to lay their hands on his head, and the entire assembly is to stone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y to the Israelites: ‘Anyone who curses their God will be held responsib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who blasphemes the name of the Lord is to be put to death. The entire assembly must stone them. Whether foreigner or native-born, when they blaspheme the Name they are to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Anyone who takes the life of a human being is to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live Oil and Bread Set Before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one who takes the life of someone’s animal must make restitution—life for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yone who injures their neighbor is to be injured in the same mann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acture for fracture, eye for eye, tooth for tooth. The one who has inflicted the injury must suffer the same inju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ever kills an animal must make restitution, but whoever kills a human being is to be put to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re to have the same law for the foreigner and the native-born. I am the Lord your G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Moses spoke to the Israelites, and they took the blasphemer outside the camp and stoned him. The Israelites did as the Lord commanded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to bring you clear oil of pressed olives for the light so that the lamps may be kept burning contin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tside the curtain that shields the ark of the covenant law in the tent of meeting, Aaron is to tend the lamps before the Lord from evening till morning, continually. This is to be a lasting ordinance for the generations to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amps on the pure gold lampstand before the Lord must be tended continu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finest flour and bake twelve loaves of bread, using two-tenths of an ephah for each loa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rrange them in two stacks, six in each stack, on the table of pure gold befor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each stack put some pure incense as a memorial portion to represent the bread and to be a food offering presented to the Lord.]]></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2026-06-01T22:35:00Z</dcterms:created>
  <dcterms:modified xsi:type="dcterms:W3CDTF">2026-06-01T22:35:00Z</dcterms:modified>
  <dc:title>Bible.com.au: Leviticus 24:1-23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