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90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my decrees and follow them. I am the Lord, who makes you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Anyone who curses their father or mother is to be put to death. Because they have cursed their father or mother, their blood will be on their own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If a man commits adultery with another man’s wife—with the wife of his neighbor—both the adulterer and the adulteress are to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If a man has sexual relations with his father’s wife, he has dishonored his father. Both the man and the woman are to be put to death; their blood will be on their own hea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If a man has sexual relations with his daughter-in-law, both of them are to be put to death. What they have done is a perversion; their blood will be on their own hea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f a man has sexual relations with a man as one does with a woman, both of them have done what is detestable. They are to be put to death; their blood will be on their own hea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f a man marries both a woman and her mother, it is wicked. Both he and they must be burned in the fire, so that no wickedness will be amo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If a man has sexual relations with an animal, he is to be put to death, and you must kill the anim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a woman approaches an animal to have sexual relations with it, kill both the woman and the animal. They are to be put to death; their blood will be on their own 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If a man marries his sister, the daughter of either his father or his mother, and they have sexual relations, it is a disgrace. They are to be publicly removed from their people. He has dishonored his sister and will be held responsi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nishments for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If a man has sexual relations with a woman during her monthly period, he has exposed the source of her flow, and she has also uncovered it. Both of them are to be cut off from their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Do not have sexual relations with the sister of either your mother or your father, for that would dishonor a close relative; both of you would be held responsi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If a man has sexual relations with his aunt, he has dishonored his uncle. They will be held responsible; they will die child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f a man marries his brother’s wife, it is an act of impurity; he has dishonored his brother. They will be childl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Keep all my decrees and laws and follow them, so that the land where I am bringing you to live may not vomit you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not live according to the customs of the nations I am going to drive out before you. Because they did all these things, I abhorr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said to you, “You will possess their land; I will give it to you as an inheritance, a land flowing with milk and honey.” I am the Lord your God, who has set you apart from the n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You must therefore make a distinction between clean and unclean animals and between unclean and clean birds. Do not defile yourselves by any animal or bird or anything that moves along the ground—those that I have set apart as unclean for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re to be holy to me because I, the Lord, am holy, and I have set you apart from the nations to be my 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A man or woman who is a medium or spiritist among you must be put to death. You are to stone them; their blood will be on their own head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Any Israelite or any foreigner residing in Israel who sacrifices any of his children to Molek is to be put to death. The members of the community are to ston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myself will set my face against him and will cut him off from his people; for by sacrificing his children to Molek, he has defiled my sanctuary and profaned my holy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members of the community close their eyes when that man sacrifices one of his children to Molek and if they fail to put him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yself will set my face against him and his family and will cut them off from their people together with all who follow him in prostituting themselves to Mol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 will set my face against anyone who turns to mediums and spiritists to prostitute themselves by following them, and I will cut them off from their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Consecrate yourselves and be holy, because I am the Lord your God.]]></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2026-07-24T00:26:42Z</dcterms:created>
  <dcterms:modified xsi:type="dcterms:W3CDTF">2026-07-24T00:26:42Z</dcterms:modified>
  <dc:title>Bible.com.au: Leviticus 20:1-27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